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8288000" cy="10287000"/>
  <p:notesSz cx="6858000" cy="9144000"/>
  <p:embeddedFontLst>
    <p:embeddedFont>
      <p:font typeface="Balsamiq Sans" panose="020B0604020202020204" charset="0"/>
      <p:regular r:id="rId18"/>
    </p:embeddedFont>
    <p:embeddedFont>
      <p:font typeface="Balsamiq Sans Bold" panose="020B0604020202020204" charset="0"/>
      <p:regular r:id="rId19"/>
    </p:embeddedFont>
    <p:embeddedFont>
      <p:font typeface="Canva Sans" panose="020B0604020202020204" charset="0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Alike Bold" panose="020B0604020202020204" charset="0"/>
      <p:regular r:id="rId25"/>
    </p:embeddedFont>
    <p:embeddedFont>
      <p:font typeface="Mango AC" panose="020B0604020202020204" charset="0"/>
      <p:regular r:id="rId26"/>
    </p:embeddedFont>
    <p:embeddedFont>
      <p:font typeface="Canva Sans Bold" panose="020B0604020202020204" charset="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26" d="100"/>
          <a:sy n="26" d="100"/>
        </p:scale>
        <p:origin x="360" y="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18" Type="http://schemas.openxmlformats.org/officeDocument/2006/relationships/image" Target="../media/image9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5.png"/><Relationship Id="rId19" Type="http://schemas.openxmlformats.org/officeDocument/2006/relationships/image" Target="../media/image18.sv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sv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38.png"/><Relationship Id="rId3" Type="http://schemas.openxmlformats.org/officeDocument/2006/relationships/image" Target="../media/image2.svg"/><Relationship Id="rId7" Type="http://schemas.openxmlformats.org/officeDocument/2006/relationships/image" Target="../media/image48.svg"/><Relationship Id="rId12" Type="http://schemas.openxmlformats.org/officeDocument/2006/relationships/image" Target="../media/image53.svg"/><Relationship Id="rId2" Type="http://schemas.openxmlformats.org/officeDocument/2006/relationships/image" Target="../media/image1.png"/><Relationship Id="rId16" Type="http://schemas.openxmlformats.org/officeDocument/2006/relationships/image" Target="../media/image57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7.png"/><Relationship Id="rId5" Type="http://schemas.openxmlformats.org/officeDocument/2006/relationships/image" Target="../media/image46.svg"/><Relationship Id="rId15" Type="http://schemas.openxmlformats.org/officeDocument/2006/relationships/image" Target="../media/image39.png"/><Relationship Id="rId10" Type="http://schemas.openxmlformats.org/officeDocument/2006/relationships/image" Target="../media/image51.svg"/><Relationship Id="rId4" Type="http://schemas.openxmlformats.org/officeDocument/2006/relationships/image" Target="../media/image33.png"/><Relationship Id="rId9" Type="http://schemas.openxmlformats.org/officeDocument/2006/relationships/image" Target="../media/image36.png"/><Relationship Id="rId14" Type="http://schemas.openxmlformats.org/officeDocument/2006/relationships/image" Target="../media/image55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svg"/><Relationship Id="rId7" Type="http://schemas.openxmlformats.org/officeDocument/2006/relationships/image" Target="../media/image4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46.sv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svg"/><Relationship Id="rId7" Type="http://schemas.openxmlformats.org/officeDocument/2006/relationships/image" Target="../media/image4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46.sv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18" Type="http://schemas.openxmlformats.org/officeDocument/2006/relationships/image" Target="../media/image9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5.png"/><Relationship Id="rId19" Type="http://schemas.openxmlformats.org/officeDocument/2006/relationships/image" Target="../media/image18.sv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3.png"/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1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16.svg"/><Relationship Id="rId5" Type="http://schemas.openxmlformats.org/officeDocument/2006/relationships/image" Target="../media/image4.svg"/><Relationship Id="rId15" Type="http://schemas.openxmlformats.org/officeDocument/2006/relationships/image" Target="../media/image6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10.svg"/><Relationship Id="rId1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6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2.svg"/><Relationship Id="rId5" Type="http://schemas.openxmlformats.org/officeDocument/2006/relationships/image" Target="../media/image16.png"/><Relationship Id="rId10" Type="http://schemas.openxmlformats.org/officeDocument/2006/relationships/image" Target="../media/image1.png"/><Relationship Id="rId4" Type="http://schemas.openxmlformats.org/officeDocument/2006/relationships/image" Target="../media/image15.png"/><Relationship Id="rId9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8.svg"/><Relationship Id="rId10" Type="http://schemas.openxmlformats.org/officeDocument/2006/relationships/image" Target="../media/image5.png"/><Relationship Id="rId19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sv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31.sv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4.svg"/><Relationship Id="rId12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6.png"/><Relationship Id="rId5" Type="http://schemas.openxmlformats.org/officeDocument/2006/relationships/image" Target="../media/image31.sv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svg"/><Relationship Id="rId7" Type="http://schemas.openxmlformats.org/officeDocument/2006/relationships/image" Target="../media/image29.png"/><Relationship Id="rId12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11" Type="http://schemas.openxmlformats.org/officeDocument/2006/relationships/image" Target="../media/image31.svg"/><Relationship Id="rId5" Type="http://schemas.openxmlformats.org/officeDocument/2006/relationships/image" Target="../media/image9.png"/><Relationship Id="rId10" Type="http://schemas.openxmlformats.org/officeDocument/2006/relationships/image" Target="../media/image20.png"/><Relationship Id="rId4" Type="http://schemas.openxmlformats.org/officeDocument/2006/relationships/image" Target="../media/image28.png"/><Relationship Id="rId9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4683180">
            <a:off x="-1448650" y="5376535"/>
            <a:ext cx="6460612" cy="5548051"/>
          </a:xfrm>
          <a:custGeom>
            <a:avLst/>
            <a:gdLst/>
            <a:ahLst/>
            <a:cxnLst/>
            <a:rect l="l" t="t" r="r" b="b"/>
            <a:pathLst>
              <a:path w="6460612" h="5548051">
                <a:moveTo>
                  <a:pt x="0" y="0"/>
                </a:moveTo>
                <a:lnTo>
                  <a:pt x="6460612" y="0"/>
                </a:lnTo>
                <a:lnTo>
                  <a:pt x="6460612" y="5548051"/>
                </a:lnTo>
                <a:lnTo>
                  <a:pt x="0" y="55480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979393">
            <a:off x="14062835" y="-989545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6" y="0"/>
                </a:lnTo>
                <a:lnTo>
                  <a:pt x="5175766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778212" y="1232800"/>
            <a:ext cx="14731577" cy="7660470"/>
            <a:chOff x="0" y="0"/>
            <a:chExt cx="5179665" cy="269344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179665" cy="2693443"/>
            </a:xfrm>
            <a:custGeom>
              <a:avLst/>
              <a:gdLst/>
              <a:ahLst/>
              <a:cxnLst/>
              <a:rect l="l" t="t" r="r" b="b"/>
              <a:pathLst>
                <a:path w="5179665" h="2693443">
                  <a:moveTo>
                    <a:pt x="49400" y="0"/>
                  </a:moveTo>
                  <a:lnTo>
                    <a:pt x="5130265" y="0"/>
                  </a:lnTo>
                  <a:cubicBezTo>
                    <a:pt x="5157548" y="0"/>
                    <a:pt x="5179665" y="22117"/>
                    <a:pt x="5179665" y="49400"/>
                  </a:cubicBezTo>
                  <a:lnTo>
                    <a:pt x="5179665" y="2644043"/>
                  </a:lnTo>
                  <a:cubicBezTo>
                    <a:pt x="5179665" y="2671326"/>
                    <a:pt x="5157548" y="2693443"/>
                    <a:pt x="5130265" y="2693443"/>
                  </a:cubicBezTo>
                  <a:lnTo>
                    <a:pt x="49400" y="2693443"/>
                  </a:lnTo>
                  <a:cubicBezTo>
                    <a:pt x="22117" y="2693443"/>
                    <a:pt x="0" y="2671326"/>
                    <a:pt x="0" y="2644043"/>
                  </a:cubicBezTo>
                  <a:lnTo>
                    <a:pt x="0" y="49400"/>
                  </a:lnTo>
                  <a:cubicBezTo>
                    <a:pt x="0" y="22117"/>
                    <a:pt x="22117" y="0"/>
                    <a:pt x="49400" y="0"/>
                  </a:cubicBezTo>
                  <a:close/>
                </a:path>
              </a:pathLst>
            </a:custGeom>
            <a:solidFill>
              <a:srgbClr val="595EA4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9525"/>
              <a:ext cx="5179665" cy="2683918"/>
            </a:xfrm>
            <a:prstGeom prst="rect">
              <a:avLst/>
            </a:prstGeom>
          </p:spPr>
          <p:txBody>
            <a:bodyPr lIns="38053" tIns="38053" rIns="38053" bIns="38053" rtlCol="0" anchor="ctr"/>
            <a:lstStyle/>
            <a:p>
              <a:pPr algn="ctr">
                <a:lnSpc>
                  <a:spcPts val="2085"/>
                </a:lnSpc>
              </a:pPr>
              <a:endParaRPr dirty="0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5164289" y="4476917"/>
            <a:ext cx="8069948" cy="20141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50"/>
              </a:lnSpc>
            </a:pPr>
            <a:endParaRPr dirty="0"/>
          </a:p>
          <a:p>
            <a:pPr algn="ctr">
              <a:lnSpc>
                <a:spcPts val="5050"/>
              </a:lnSpc>
            </a:pPr>
            <a:r>
              <a:rPr lang="en-US" sz="4550" spc="-81" dirty="0">
                <a:solidFill>
                  <a:srgbClr val="FFFFFF"/>
                </a:solidFill>
                <a:latin typeface="Mango AC"/>
                <a:ea typeface="Mango AC"/>
                <a:cs typeface="Mango AC"/>
                <a:sym typeface="Mango AC"/>
              </a:rPr>
              <a:t>SLENDY ORTEGA</a:t>
            </a:r>
          </a:p>
          <a:p>
            <a:pPr marL="0" lvl="0" indent="0" algn="ctr">
              <a:lnSpc>
                <a:spcPts val="5050"/>
              </a:lnSpc>
            </a:pPr>
            <a:r>
              <a:rPr lang="en-US" sz="4550" spc="-81" dirty="0">
                <a:solidFill>
                  <a:srgbClr val="FFFFFF"/>
                </a:solidFill>
                <a:latin typeface="Mango AC"/>
                <a:ea typeface="Mango AC"/>
                <a:cs typeface="Mango AC"/>
                <a:sym typeface="Mango AC"/>
              </a:rPr>
              <a:t>SALETH ZURITA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517346" y="3544314"/>
            <a:ext cx="11253308" cy="1855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756"/>
              </a:lnSpc>
            </a:pPr>
            <a:r>
              <a:rPr lang="en-US" sz="11492" spc="-206" dirty="0">
                <a:solidFill>
                  <a:srgbClr val="FFFFFF"/>
                </a:solidFill>
                <a:latin typeface="Mango AC"/>
                <a:ea typeface="Mango AC"/>
                <a:cs typeface="Mango AC"/>
                <a:sym typeface="Mango AC"/>
              </a:rPr>
              <a:t>OPERATORIA II</a:t>
            </a:r>
          </a:p>
        </p:txBody>
      </p:sp>
      <p:sp>
        <p:nvSpPr>
          <p:cNvPr id="9" name="Freeform 9"/>
          <p:cNvSpPr/>
          <p:nvPr/>
        </p:nvSpPr>
        <p:spPr>
          <a:xfrm rot="388294">
            <a:off x="10529357" y="7108320"/>
            <a:ext cx="1768948" cy="7315200"/>
          </a:xfrm>
          <a:custGeom>
            <a:avLst/>
            <a:gdLst/>
            <a:ahLst/>
            <a:cxnLst/>
            <a:rect l="l" t="t" r="r" b="b"/>
            <a:pathLst>
              <a:path w="1768948" h="7315200">
                <a:moveTo>
                  <a:pt x="0" y="0"/>
                </a:moveTo>
                <a:lnTo>
                  <a:pt x="1768948" y="0"/>
                </a:lnTo>
                <a:lnTo>
                  <a:pt x="1768948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1239345">
            <a:off x="7864530" y="7098342"/>
            <a:ext cx="2576509" cy="5601106"/>
          </a:xfrm>
          <a:custGeom>
            <a:avLst/>
            <a:gdLst/>
            <a:ahLst/>
            <a:cxnLst/>
            <a:rect l="l" t="t" r="r" b="b"/>
            <a:pathLst>
              <a:path w="2576509" h="5601106">
                <a:moveTo>
                  <a:pt x="0" y="0"/>
                </a:moveTo>
                <a:lnTo>
                  <a:pt x="2576508" y="0"/>
                </a:lnTo>
                <a:lnTo>
                  <a:pt x="2576508" y="5601106"/>
                </a:lnTo>
                <a:lnTo>
                  <a:pt x="0" y="560110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782208" flipH="1">
            <a:off x="6498619" y="6924170"/>
            <a:ext cx="1210333" cy="7315200"/>
          </a:xfrm>
          <a:custGeom>
            <a:avLst/>
            <a:gdLst/>
            <a:ahLst/>
            <a:cxnLst/>
            <a:rect l="l" t="t" r="r" b="b"/>
            <a:pathLst>
              <a:path w="1210333" h="7315200">
                <a:moveTo>
                  <a:pt x="1210333" y="0"/>
                </a:moveTo>
                <a:lnTo>
                  <a:pt x="0" y="0"/>
                </a:lnTo>
                <a:lnTo>
                  <a:pt x="0" y="7315200"/>
                </a:lnTo>
                <a:lnTo>
                  <a:pt x="1210333" y="7315200"/>
                </a:lnTo>
                <a:lnTo>
                  <a:pt x="1210333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1155237">
            <a:off x="12581387" y="7903349"/>
            <a:ext cx="3503364" cy="3172137"/>
          </a:xfrm>
          <a:custGeom>
            <a:avLst/>
            <a:gdLst/>
            <a:ahLst/>
            <a:cxnLst/>
            <a:rect l="l" t="t" r="r" b="b"/>
            <a:pathLst>
              <a:path w="3503364" h="3172137">
                <a:moveTo>
                  <a:pt x="0" y="0"/>
                </a:moveTo>
                <a:lnTo>
                  <a:pt x="3503364" y="0"/>
                </a:lnTo>
                <a:lnTo>
                  <a:pt x="3503364" y="3172137"/>
                </a:lnTo>
                <a:lnTo>
                  <a:pt x="0" y="317213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-1341952">
            <a:off x="5093049" y="6765835"/>
            <a:ext cx="1059671" cy="8446651"/>
          </a:xfrm>
          <a:custGeom>
            <a:avLst/>
            <a:gdLst/>
            <a:ahLst/>
            <a:cxnLst/>
            <a:rect l="l" t="t" r="r" b="b"/>
            <a:pathLst>
              <a:path w="1059671" h="8446651">
                <a:moveTo>
                  <a:pt x="0" y="0"/>
                </a:moveTo>
                <a:lnTo>
                  <a:pt x="1059671" y="0"/>
                </a:lnTo>
                <a:lnTo>
                  <a:pt x="1059671" y="8446651"/>
                </a:lnTo>
                <a:lnTo>
                  <a:pt x="0" y="844665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915857">
            <a:off x="1272031" y="1390178"/>
            <a:ext cx="3038145" cy="2179869"/>
          </a:xfrm>
          <a:custGeom>
            <a:avLst/>
            <a:gdLst/>
            <a:ahLst/>
            <a:cxnLst/>
            <a:rect l="l" t="t" r="r" b="b"/>
            <a:pathLst>
              <a:path w="3038145" h="2179869">
                <a:moveTo>
                  <a:pt x="0" y="0"/>
                </a:moveTo>
                <a:lnTo>
                  <a:pt x="3038145" y="0"/>
                </a:lnTo>
                <a:lnTo>
                  <a:pt x="3038145" y="2179869"/>
                </a:lnTo>
                <a:lnTo>
                  <a:pt x="0" y="217986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-1058254">
            <a:off x="13666834" y="6455174"/>
            <a:ext cx="6418858" cy="3851315"/>
          </a:xfrm>
          <a:custGeom>
            <a:avLst/>
            <a:gdLst/>
            <a:ahLst/>
            <a:cxnLst/>
            <a:rect l="l" t="t" r="r" b="b"/>
            <a:pathLst>
              <a:path w="6418858" h="3851315">
                <a:moveTo>
                  <a:pt x="0" y="0"/>
                </a:moveTo>
                <a:lnTo>
                  <a:pt x="6418857" y="0"/>
                </a:lnTo>
                <a:lnTo>
                  <a:pt x="6418857" y="3851315"/>
                </a:lnTo>
                <a:lnTo>
                  <a:pt x="0" y="3851315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 rot="1629369" flipH="1">
            <a:off x="-694558" y="7287685"/>
            <a:ext cx="4891952" cy="3589470"/>
          </a:xfrm>
          <a:custGeom>
            <a:avLst/>
            <a:gdLst/>
            <a:ahLst/>
            <a:cxnLst/>
            <a:rect l="l" t="t" r="r" b="b"/>
            <a:pathLst>
              <a:path w="4891952" h="3589470">
                <a:moveTo>
                  <a:pt x="4891952" y="0"/>
                </a:moveTo>
                <a:lnTo>
                  <a:pt x="0" y="0"/>
                </a:lnTo>
                <a:lnTo>
                  <a:pt x="0" y="3589470"/>
                </a:lnTo>
                <a:lnTo>
                  <a:pt x="4891952" y="3589470"/>
                </a:lnTo>
                <a:lnTo>
                  <a:pt x="4891952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=""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1846870">
            <a:off x="14640068" y="2689033"/>
            <a:ext cx="2616848" cy="1920112"/>
          </a:xfrm>
          <a:custGeom>
            <a:avLst/>
            <a:gdLst/>
            <a:ahLst/>
            <a:cxnLst/>
            <a:rect l="l" t="t" r="r" b="b"/>
            <a:pathLst>
              <a:path w="2616848" h="1920112">
                <a:moveTo>
                  <a:pt x="0" y="0"/>
                </a:moveTo>
                <a:lnTo>
                  <a:pt x="2616848" y="0"/>
                </a:lnTo>
                <a:lnTo>
                  <a:pt x="2616848" y="1920112"/>
                </a:lnTo>
                <a:lnTo>
                  <a:pt x="0" y="1920112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=""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733054" y="1165583"/>
            <a:ext cx="13052492" cy="10311206"/>
            <a:chOff x="0" y="0"/>
            <a:chExt cx="4589294" cy="36254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589294" cy="3625450"/>
            </a:xfrm>
            <a:custGeom>
              <a:avLst/>
              <a:gdLst/>
              <a:ahLst/>
              <a:cxnLst/>
              <a:rect l="l" t="t" r="r" b="b"/>
              <a:pathLst>
                <a:path w="4589294" h="3625450">
                  <a:moveTo>
                    <a:pt x="55755" y="0"/>
                  </a:moveTo>
                  <a:lnTo>
                    <a:pt x="4533539" y="0"/>
                  </a:lnTo>
                  <a:cubicBezTo>
                    <a:pt x="4548326" y="0"/>
                    <a:pt x="4562507" y="5874"/>
                    <a:pt x="4572963" y="16330"/>
                  </a:cubicBezTo>
                  <a:cubicBezTo>
                    <a:pt x="4583419" y="26786"/>
                    <a:pt x="4589294" y="40968"/>
                    <a:pt x="4589294" y="55755"/>
                  </a:cubicBezTo>
                  <a:lnTo>
                    <a:pt x="4589294" y="3569695"/>
                  </a:lnTo>
                  <a:cubicBezTo>
                    <a:pt x="4589294" y="3600487"/>
                    <a:pt x="4564331" y="3625450"/>
                    <a:pt x="4533539" y="3625450"/>
                  </a:cubicBezTo>
                  <a:lnTo>
                    <a:pt x="55755" y="3625450"/>
                  </a:lnTo>
                  <a:cubicBezTo>
                    <a:pt x="40968" y="3625450"/>
                    <a:pt x="26786" y="3619576"/>
                    <a:pt x="16330" y="3609119"/>
                  </a:cubicBezTo>
                  <a:cubicBezTo>
                    <a:pt x="5874" y="3598663"/>
                    <a:pt x="0" y="3584482"/>
                    <a:pt x="0" y="3569695"/>
                  </a:cubicBezTo>
                  <a:lnTo>
                    <a:pt x="0" y="55755"/>
                  </a:lnTo>
                  <a:cubicBezTo>
                    <a:pt x="0" y="24962"/>
                    <a:pt x="24962" y="0"/>
                    <a:pt x="55755" y="0"/>
                  </a:cubicBezTo>
                  <a:close/>
                </a:path>
              </a:pathLst>
            </a:custGeom>
            <a:solidFill>
              <a:srgbClr val="595EA4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4589294" cy="3615925"/>
            </a:xfrm>
            <a:prstGeom prst="rect">
              <a:avLst/>
            </a:prstGeom>
          </p:spPr>
          <p:txBody>
            <a:bodyPr lIns="38053" tIns="38053" rIns="38053" bIns="38053" rtlCol="0" anchor="ctr"/>
            <a:lstStyle/>
            <a:p>
              <a:pPr algn="ctr">
                <a:lnSpc>
                  <a:spcPts val="2085"/>
                </a:lnSpc>
              </a:pPr>
              <a:endParaRPr dirty="0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30283" y="6644517"/>
            <a:ext cx="7543695" cy="1915802"/>
            <a:chOff x="0" y="0"/>
            <a:chExt cx="2786273" cy="70760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86273" cy="707604"/>
            </a:xfrm>
            <a:custGeom>
              <a:avLst/>
              <a:gdLst/>
              <a:ahLst/>
              <a:cxnLst/>
              <a:rect l="l" t="t" r="r" b="b"/>
              <a:pathLst>
                <a:path w="2786273" h="707604">
                  <a:moveTo>
                    <a:pt x="28736" y="0"/>
                  </a:moveTo>
                  <a:lnTo>
                    <a:pt x="2757537" y="0"/>
                  </a:lnTo>
                  <a:cubicBezTo>
                    <a:pt x="2773408" y="0"/>
                    <a:pt x="2786273" y="12865"/>
                    <a:pt x="2786273" y="28736"/>
                  </a:cubicBezTo>
                  <a:lnTo>
                    <a:pt x="2786273" y="678868"/>
                  </a:lnTo>
                  <a:cubicBezTo>
                    <a:pt x="2786273" y="686489"/>
                    <a:pt x="2783246" y="693798"/>
                    <a:pt x="2777857" y="699187"/>
                  </a:cubicBezTo>
                  <a:cubicBezTo>
                    <a:pt x="2772468" y="704576"/>
                    <a:pt x="2765159" y="707604"/>
                    <a:pt x="2757537" y="707604"/>
                  </a:cubicBezTo>
                  <a:lnTo>
                    <a:pt x="28736" y="707604"/>
                  </a:lnTo>
                  <a:cubicBezTo>
                    <a:pt x="12865" y="707604"/>
                    <a:pt x="0" y="694739"/>
                    <a:pt x="0" y="678868"/>
                  </a:cubicBezTo>
                  <a:lnTo>
                    <a:pt x="0" y="28736"/>
                  </a:lnTo>
                  <a:cubicBezTo>
                    <a:pt x="0" y="21115"/>
                    <a:pt x="3028" y="13806"/>
                    <a:pt x="8417" y="8417"/>
                  </a:cubicBezTo>
                  <a:cubicBezTo>
                    <a:pt x="13806" y="3028"/>
                    <a:pt x="21115" y="0"/>
                    <a:pt x="28736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0"/>
              <a:ext cx="2786273" cy="707604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8" name="Freeform 8"/>
          <p:cNvSpPr/>
          <p:nvPr/>
        </p:nvSpPr>
        <p:spPr>
          <a:xfrm rot="1371250">
            <a:off x="7094808" y="7289736"/>
            <a:ext cx="2955175" cy="4114800"/>
          </a:xfrm>
          <a:custGeom>
            <a:avLst/>
            <a:gdLst/>
            <a:ahLst/>
            <a:cxnLst/>
            <a:rect l="l" t="t" r="r" b="b"/>
            <a:pathLst>
              <a:path w="2955175" h="4114800">
                <a:moveTo>
                  <a:pt x="0" y="0"/>
                </a:moveTo>
                <a:lnTo>
                  <a:pt x="2955175" y="0"/>
                </a:lnTo>
                <a:lnTo>
                  <a:pt x="295517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90849" y="3102647"/>
            <a:ext cx="8228537" cy="31475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28"/>
              </a:lnSpc>
            </a:pPr>
            <a:endParaRPr dirty="0"/>
          </a:p>
          <a:p>
            <a:pPr algn="l">
              <a:lnSpc>
                <a:spcPts val="4028"/>
              </a:lnSpc>
            </a:pPr>
            <a:r>
              <a:rPr lang="en-US" sz="3629" spc="-65" dirty="0" smtClean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F. </a:t>
            </a:r>
            <a:r>
              <a:rPr lang="en-US" sz="3629" spc="-65" smtClean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N.</a:t>
            </a:r>
            <a:endParaRPr lang="en-US" sz="3629" spc="-65" dirty="0">
              <a:solidFill>
                <a:srgbClr val="595EA4"/>
              </a:solidFill>
              <a:latin typeface="Mango AC"/>
              <a:ea typeface="Mango AC"/>
              <a:cs typeface="Mango AC"/>
              <a:sym typeface="Mango AC"/>
            </a:endParaRPr>
          </a:p>
          <a:p>
            <a:pPr algn="l">
              <a:lnSpc>
                <a:spcPts val="4028"/>
              </a:lnSpc>
            </a:pPr>
            <a:r>
              <a:rPr lang="en-US" sz="3629" spc="-65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FEMENINA</a:t>
            </a:r>
          </a:p>
          <a:p>
            <a:pPr algn="l">
              <a:lnSpc>
                <a:spcPts val="4028"/>
              </a:lnSpc>
            </a:pPr>
            <a:r>
              <a:rPr lang="en-US" sz="3629" spc="-65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33AÑOS DE EDAD</a:t>
            </a:r>
          </a:p>
          <a:p>
            <a:pPr algn="l">
              <a:lnSpc>
                <a:spcPts val="4028"/>
              </a:lnSpc>
            </a:pPr>
            <a:r>
              <a:rPr lang="en-US" sz="3629" spc="-65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ESTUDIANTE DE OBSTETRICIA</a:t>
            </a:r>
          </a:p>
          <a:p>
            <a:pPr marL="0" lvl="0" indent="0" algn="l">
              <a:lnSpc>
                <a:spcPts val="4028"/>
              </a:lnSpc>
            </a:pPr>
            <a:r>
              <a:rPr lang="en-US" sz="3629" spc="-65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MADRE DE UNA NIÑA </a:t>
            </a:r>
          </a:p>
        </p:txBody>
      </p:sp>
      <p:sp>
        <p:nvSpPr>
          <p:cNvPr id="10" name="Freeform 10"/>
          <p:cNvSpPr/>
          <p:nvPr/>
        </p:nvSpPr>
        <p:spPr>
          <a:xfrm rot="3167655">
            <a:off x="-1420621" y="7565197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89"/>
                </a:lnTo>
                <a:lnTo>
                  <a:pt x="0" y="444468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9969183">
            <a:off x="-266304" y="-2258132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89"/>
                </a:lnTo>
                <a:lnTo>
                  <a:pt x="0" y="444468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9724642" y="3140747"/>
            <a:ext cx="8103750" cy="6351314"/>
          </a:xfrm>
          <a:custGeom>
            <a:avLst/>
            <a:gdLst/>
            <a:ahLst/>
            <a:cxnLst/>
            <a:rect l="l" t="t" r="r" b="b"/>
            <a:pathLst>
              <a:path w="8103750" h="6351314">
                <a:moveTo>
                  <a:pt x="0" y="0"/>
                </a:moveTo>
                <a:lnTo>
                  <a:pt x="8103750" y="0"/>
                </a:lnTo>
                <a:lnTo>
                  <a:pt x="8103750" y="6351314"/>
                </a:lnTo>
                <a:lnTo>
                  <a:pt x="0" y="63513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028700" y="1988640"/>
            <a:ext cx="10881372" cy="15962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937"/>
              </a:lnSpc>
            </a:pPr>
            <a:r>
              <a:rPr lang="en-US" sz="9853" spc="-177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PACIENTE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90849" y="7450689"/>
            <a:ext cx="7022563" cy="962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780"/>
              </a:lnSpc>
            </a:pPr>
            <a:r>
              <a:rPr lang="en-US" sz="3259" spc="195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“Me </a:t>
            </a:r>
            <a:r>
              <a:rPr lang="en-US" sz="3259" spc="195" dirty="0" err="1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molesta</a:t>
            </a:r>
            <a:r>
              <a:rPr lang="en-US" sz="3259" spc="195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 mi </a:t>
            </a:r>
            <a:r>
              <a:rPr lang="en-US" sz="3259" spc="195" dirty="0" err="1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diente</a:t>
            </a:r>
            <a:r>
              <a:rPr lang="en-US" sz="3259" spc="195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, y no </a:t>
            </a:r>
            <a:r>
              <a:rPr lang="en-US" sz="3259" spc="195" dirty="0" err="1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puedo</a:t>
            </a:r>
            <a:r>
              <a:rPr lang="en-US" sz="3259" spc="195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 </a:t>
            </a:r>
            <a:r>
              <a:rPr lang="en-US" sz="3259" spc="195" dirty="0" err="1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sonreír</a:t>
            </a:r>
            <a:r>
              <a:rPr lang="en-US" sz="3259" spc="195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”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1617473"/>
            <a:ext cx="6517170" cy="466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190"/>
              </a:lnSpc>
            </a:pPr>
            <a:r>
              <a:rPr lang="en-US" sz="2874" spc="-51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DATOS DEL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756808" y="6848799"/>
            <a:ext cx="6517170" cy="466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190"/>
              </a:lnSpc>
            </a:pPr>
            <a:r>
              <a:rPr lang="en-US" sz="2874" spc="-51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MOTIVO DE CONSULTA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106471" y="658006"/>
            <a:ext cx="7937416" cy="12257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539"/>
              </a:lnSpc>
            </a:pPr>
            <a:r>
              <a:rPr lang="en-US" sz="8594" spc="-154">
                <a:solidFill>
                  <a:srgbClr val="595EA4"/>
                </a:solidFill>
                <a:latin typeface="Alike Bold"/>
                <a:ea typeface="Alike Bold"/>
                <a:cs typeface="Alike Bold"/>
                <a:sym typeface="Alike Bold"/>
              </a:rPr>
              <a:t>CLASE III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3704663" y="2358424"/>
            <a:ext cx="10878673" cy="7592479"/>
            <a:chOff x="0" y="0"/>
            <a:chExt cx="3878486" cy="270688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878486" cy="2706886"/>
            </a:xfrm>
            <a:custGeom>
              <a:avLst/>
              <a:gdLst/>
              <a:ahLst/>
              <a:cxnLst/>
              <a:rect l="l" t="t" r="r" b="b"/>
              <a:pathLst>
                <a:path w="3878486" h="2706886">
                  <a:moveTo>
                    <a:pt x="0" y="0"/>
                  </a:moveTo>
                  <a:lnTo>
                    <a:pt x="3878486" y="0"/>
                  </a:lnTo>
                  <a:lnTo>
                    <a:pt x="3878486" y="2706886"/>
                  </a:lnTo>
                  <a:lnTo>
                    <a:pt x="0" y="2706886"/>
                  </a:lnTo>
                  <a:close/>
                </a:path>
              </a:pathLst>
            </a:custGeom>
            <a:solidFill>
              <a:srgbClr val="595EA4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9525"/>
              <a:ext cx="3878486" cy="2697360"/>
            </a:xfrm>
            <a:prstGeom prst="rect">
              <a:avLst/>
            </a:prstGeom>
          </p:spPr>
          <p:txBody>
            <a:bodyPr lIns="38053" tIns="38053" rIns="38053" bIns="38053" rtlCol="0" anchor="ctr"/>
            <a:lstStyle/>
            <a:p>
              <a:pPr algn="ctr">
                <a:lnSpc>
                  <a:spcPts val="2085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 rot="-5979393">
            <a:off x="14062835" y="-989545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6" y="0"/>
                </a:lnTo>
                <a:lnTo>
                  <a:pt x="5175766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9422439">
            <a:off x="-2587883" y="-591118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6" y="0"/>
                </a:lnTo>
                <a:lnTo>
                  <a:pt x="5175766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183416" y="2713315"/>
            <a:ext cx="9921167" cy="6882696"/>
          </a:xfrm>
          <a:custGeom>
            <a:avLst/>
            <a:gdLst/>
            <a:ahLst/>
            <a:cxnLst/>
            <a:rect l="l" t="t" r="r" b="b"/>
            <a:pathLst>
              <a:path w="9921167" h="6882696">
                <a:moveTo>
                  <a:pt x="0" y="0"/>
                </a:moveTo>
                <a:lnTo>
                  <a:pt x="9921168" y="0"/>
                </a:lnTo>
                <a:lnTo>
                  <a:pt x="9921168" y="6882696"/>
                </a:lnTo>
                <a:lnTo>
                  <a:pt x="0" y="68826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5131" b="-27606"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7792031" y="2040973"/>
            <a:ext cx="2943310" cy="1102753"/>
            <a:chOff x="0" y="0"/>
            <a:chExt cx="1218570" cy="45655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218570" cy="456555"/>
            </a:xfrm>
            <a:custGeom>
              <a:avLst/>
              <a:gdLst/>
              <a:ahLst/>
              <a:cxnLst/>
              <a:rect l="l" t="t" r="r" b="b"/>
              <a:pathLst>
                <a:path w="1218570" h="456555">
                  <a:moveTo>
                    <a:pt x="181494" y="0"/>
                  </a:moveTo>
                  <a:lnTo>
                    <a:pt x="1037077" y="0"/>
                  </a:lnTo>
                  <a:cubicBezTo>
                    <a:pt x="1137313" y="0"/>
                    <a:pt x="1218570" y="81258"/>
                    <a:pt x="1218570" y="181494"/>
                  </a:cubicBezTo>
                  <a:lnTo>
                    <a:pt x="1218570" y="275061"/>
                  </a:lnTo>
                  <a:cubicBezTo>
                    <a:pt x="1218570" y="323196"/>
                    <a:pt x="1199449" y="369360"/>
                    <a:pt x="1165412" y="403396"/>
                  </a:cubicBezTo>
                  <a:cubicBezTo>
                    <a:pt x="1131375" y="437433"/>
                    <a:pt x="1085212" y="456555"/>
                    <a:pt x="1037077" y="456555"/>
                  </a:cubicBezTo>
                  <a:lnTo>
                    <a:pt x="181494" y="456555"/>
                  </a:lnTo>
                  <a:cubicBezTo>
                    <a:pt x="133359" y="456555"/>
                    <a:pt x="87195" y="437433"/>
                    <a:pt x="53158" y="403396"/>
                  </a:cubicBezTo>
                  <a:cubicBezTo>
                    <a:pt x="19122" y="369360"/>
                    <a:pt x="0" y="323196"/>
                    <a:pt x="0" y="275061"/>
                  </a:cubicBezTo>
                  <a:lnTo>
                    <a:pt x="0" y="181494"/>
                  </a:lnTo>
                  <a:cubicBezTo>
                    <a:pt x="0" y="133359"/>
                    <a:pt x="19122" y="87195"/>
                    <a:pt x="53158" y="53158"/>
                  </a:cubicBezTo>
                  <a:cubicBezTo>
                    <a:pt x="87195" y="19122"/>
                    <a:pt x="133359" y="0"/>
                    <a:pt x="181494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9525"/>
              <a:ext cx="1218570" cy="447030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4970"/>
                </a:lnSpc>
                <a:spcBef>
                  <a:spcPct val="0"/>
                </a:spcBef>
              </a:pPr>
              <a:r>
                <a:rPr lang="en-US" sz="4284">
                  <a:solidFill>
                    <a:srgbClr val="000000"/>
                  </a:solidFill>
                  <a:latin typeface="Balsamiq Sans"/>
                  <a:ea typeface="Balsamiq Sans"/>
                  <a:cs typeface="Balsamiq Sans"/>
                  <a:sym typeface="Balsamiq Sans"/>
                </a:rPr>
                <a:t>PD 21</a:t>
              </a:r>
            </a:p>
          </p:txBody>
        </p:sp>
      </p:grpSp>
      <p:sp>
        <p:nvSpPr>
          <p:cNvPr id="12" name="Freeform 12"/>
          <p:cNvSpPr/>
          <p:nvPr/>
        </p:nvSpPr>
        <p:spPr>
          <a:xfrm rot="-9537416">
            <a:off x="9411710" y="6935496"/>
            <a:ext cx="3281590" cy="1433972"/>
          </a:xfrm>
          <a:custGeom>
            <a:avLst/>
            <a:gdLst/>
            <a:ahLst/>
            <a:cxnLst/>
            <a:rect l="l" t="t" r="r" b="b"/>
            <a:pathLst>
              <a:path w="3281590" h="1433972">
                <a:moveTo>
                  <a:pt x="0" y="0"/>
                </a:moveTo>
                <a:lnTo>
                  <a:pt x="3281590" y="0"/>
                </a:lnTo>
                <a:lnTo>
                  <a:pt x="3281590" y="1433972"/>
                </a:lnTo>
                <a:lnTo>
                  <a:pt x="0" y="143397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422439">
            <a:off x="-2211752" y="-1095969"/>
            <a:ext cx="6480905" cy="5565477"/>
          </a:xfrm>
          <a:custGeom>
            <a:avLst/>
            <a:gdLst/>
            <a:ahLst/>
            <a:cxnLst/>
            <a:rect l="l" t="t" r="r" b="b"/>
            <a:pathLst>
              <a:path w="6480905" h="5565477">
                <a:moveTo>
                  <a:pt x="0" y="0"/>
                </a:moveTo>
                <a:lnTo>
                  <a:pt x="6480904" y="0"/>
                </a:lnTo>
                <a:lnTo>
                  <a:pt x="6480904" y="5565477"/>
                </a:lnTo>
                <a:lnTo>
                  <a:pt x="0" y="55654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6280581">
            <a:off x="13378568" y="-1109401"/>
            <a:ext cx="6480905" cy="5565477"/>
          </a:xfrm>
          <a:custGeom>
            <a:avLst/>
            <a:gdLst/>
            <a:ahLst/>
            <a:cxnLst/>
            <a:rect l="l" t="t" r="r" b="b"/>
            <a:pathLst>
              <a:path w="6480905" h="5565477">
                <a:moveTo>
                  <a:pt x="0" y="0"/>
                </a:moveTo>
                <a:lnTo>
                  <a:pt x="6480905" y="0"/>
                </a:lnTo>
                <a:lnTo>
                  <a:pt x="6480905" y="5565477"/>
                </a:lnTo>
                <a:lnTo>
                  <a:pt x="0" y="55654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443202" y="9394758"/>
            <a:ext cx="493565" cy="493565"/>
          </a:xfrm>
          <a:custGeom>
            <a:avLst/>
            <a:gdLst/>
            <a:ahLst/>
            <a:cxnLst/>
            <a:rect l="l" t="t" r="r" b="b"/>
            <a:pathLst>
              <a:path w="493565" h="493565">
                <a:moveTo>
                  <a:pt x="0" y="0"/>
                </a:moveTo>
                <a:lnTo>
                  <a:pt x="493566" y="0"/>
                </a:lnTo>
                <a:lnTo>
                  <a:pt x="493566" y="493565"/>
                </a:lnTo>
                <a:lnTo>
                  <a:pt x="0" y="4935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539672" y="9394758"/>
            <a:ext cx="493565" cy="493565"/>
          </a:xfrm>
          <a:custGeom>
            <a:avLst/>
            <a:gdLst/>
            <a:ahLst/>
            <a:cxnLst/>
            <a:rect l="l" t="t" r="r" b="b"/>
            <a:pathLst>
              <a:path w="493565" h="493565">
                <a:moveTo>
                  <a:pt x="0" y="0"/>
                </a:moveTo>
                <a:lnTo>
                  <a:pt x="493566" y="0"/>
                </a:lnTo>
                <a:lnTo>
                  <a:pt x="493566" y="493565"/>
                </a:lnTo>
                <a:lnTo>
                  <a:pt x="0" y="49356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1187412" y="2000811"/>
            <a:ext cx="8115300" cy="7501011"/>
          </a:xfrm>
          <a:custGeom>
            <a:avLst/>
            <a:gdLst/>
            <a:ahLst/>
            <a:cxnLst/>
            <a:rect l="l" t="t" r="r" b="b"/>
            <a:pathLst>
              <a:path w="8115300" h="7501011">
                <a:moveTo>
                  <a:pt x="0" y="0"/>
                </a:moveTo>
                <a:lnTo>
                  <a:pt x="8115300" y="0"/>
                </a:lnTo>
                <a:lnTo>
                  <a:pt x="8115300" y="7501012"/>
                </a:lnTo>
                <a:lnTo>
                  <a:pt x="0" y="750101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32173" b="-12079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28700" y="1614311"/>
            <a:ext cx="8274012" cy="8274012"/>
          </a:xfrm>
          <a:custGeom>
            <a:avLst/>
            <a:gdLst/>
            <a:ahLst/>
            <a:cxnLst/>
            <a:rect l="l" t="t" r="r" b="b"/>
            <a:pathLst>
              <a:path w="8274012" h="8274012">
                <a:moveTo>
                  <a:pt x="0" y="0"/>
                </a:moveTo>
                <a:lnTo>
                  <a:pt x="8274012" y="0"/>
                </a:lnTo>
                <a:lnTo>
                  <a:pt x="8274012" y="8274012"/>
                </a:lnTo>
                <a:lnTo>
                  <a:pt x="0" y="827401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371275" y="467632"/>
            <a:ext cx="9453319" cy="1055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223"/>
              </a:lnSpc>
            </a:pPr>
            <a:r>
              <a:rPr lang="en-US" sz="6507" spc="-117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REMOCION DE CARIES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824594" y="5067300"/>
            <a:ext cx="8027678" cy="3847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08"/>
              </a:lnSpc>
            </a:pPr>
            <a:r>
              <a:rPr lang="en-US" sz="3649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Entrada con fresa redonda a alta velocidad</a:t>
            </a:r>
          </a:p>
          <a:p>
            <a:pPr algn="l">
              <a:lnSpc>
                <a:spcPts val="5108"/>
              </a:lnSpc>
            </a:pPr>
            <a:endParaRPr lang="en-US" sz="3649">
              <a:solidFill>
                <a:srgbClr val="595EA4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5108"/>
              </a:lnSpc>
            </a:pPr>
            <a:r>
              <a:rPr lang="en-US" sz="3649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Retiramos la dentina cariada con fresa redonda a baja velocidad o a su vez con cucharita </a:t>
            </a:r>
          </a:p>
        </p:txBody>
      </p:sp>
      <p:sp>
        <p:nvSpPr>
          <p:cNvPr id="10" name="Freeform 10"/>
          <p:cNvSpPr/>
          <p:nvPr/>
        </p:nvSpPr>
        <p:spPr>
          <a:xfrm rot="-4169509">
            <a:off x="17116715" y="399591"/>
            <a:ext cx="1471114" cy="6083553"/>
          </a:xfrm>
          <a:custGeom>
            <a:avLst/>
            <a:gdLst/>
            <a:ahLst/>
            <a:cxnLst/>
            <a:rect l="l" t="t" r="r" b="b"/>
            <a:pathLst>
              <a:path w="1471114" h="6083553">
                <a:moveTo>
                  <a:pt x="0" y="0"/>
                </a:moveTo>
                <a:lnTo>
                  <a:pt x="1471113" y="0"/>
                </a:lnTo>
                <a:lnTo>
                  <a:pt x="1471113" y="6083553"/>
                </a:lnTo>
                <a:lnTo>
                  <a:pt x="0" y="608355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3989150" flipH="1">
            <a:off x="17770465" y="1291571"/>
            <a:ext cx="1224389" cy="7400154"/>
          </a:xfrm>
          <a:custGeom>
            <a:avLst/>
            <a:gdLst/>
            <a:ahLst/>
            <a:cxnLst/>
            <a:rect l="l" t="t" r="r" b="b"/>
            <a:pathLst>
              <a:path w="1224389" h="7400154">
                <a:moveTo>
                  <a:pt x="1224389" y="0"/>
                </a:moveTo>
                <a:lnTo>
                  <a:pt x="0" y="0"/>
                </a:lnTo>
                <a:lnTo>
                  <a:pt x="0" y="7400153"/>
                </a:lnTo>
                <a:lnTo>
                  <a:pt x="1224389" y="7400153"/>
                </a:lnTo>
                <a:lnTo>
                  <a:pt x="1224389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3694320">
            <a:off x="18052490" y="-934142"/>
            <a:ext cx="1019724" cy="8128233"/>
          </a:xfrm>
          <a:custGeom>
            <a:avLst/>
            <a:gdLst/>
            <a:ahLst/>
            <a:cxnLst/>
            <a:rect l="l" t="t" r="r" b="b"/>
            <a:pathLst>
              <a:path w="1019724" h="8128233">
                <a:moveTo>
                  <a:pt x="0" y="0"/>
                </a:moveTo>
                <a:lnTo>
                  <a:pt x="1019724" y="0"/>
                </a:lnTo>
                <a:lnTo>
                  <a:pt x="1019724" y="8128233"/>
                </a:lnTo>
                <a:lnTo>
                  <a:pt x="0" y="8128233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422439">
            <a:off x="-2211752" y="-1095969"/>
            <a:ext cx="6480905" cy="5565477"/>
          </a:xfrm>
          <a:custGeom>
            <a:avLst/>
            <a:gdLst/>
            <a:ahLst/>
            <a:cxnLst/>
            <a:rect l="l" t="t" r="r" b="b"/>
            <a:pathLst>
              <a:path w="6480905" h="5565477">
                <a:moveTo>
                  <a:pt x="0" y="0"/>
                </a:moveTo>
                <a:lnTo>
                  <a:pt x="6480904" y="0"/>
                </a:lnTo>
                <a:lnTo>
                  <a:pt x="6480904" y="5565477"/>
                </a:lnTo>
                <a:lnTo>
                  <a:pt x="0" y="55654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6280581">
            <a:off x="13378568" y="-1109401"/>
            <a:ext cx="6480905" cy="5565477"/>
          </a:xfrm>
          <a:custGeom>
            <a:avLst/>
            <a:gdLst/>
            <a:ahLst/>
            <a:cxnLst/>
            <a:rect l="l" t="t" r="r" b="b"/>
            <a:pathLst>
              <a:path w="6480905" h="5565477">
                <a:moveTo>
                  <a:pt x="0" y="0"/>
                </a:moveTo>
                <a:lnTo>
                  <a:pt x="6480905" y="0"/>
                </a:lnTo>
                <a:lnTo>
                  <a:pt x="6480905" y="5565477"/>
                </a:lnTo>
                <a:lnTo>
                  <a:pt x="0" y="55654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443202" y="9394758"/>
            <a:ext cx="493565" cy="493565"/>
          </a:xfrm>
          <a:custGeom>
            <a:avLst/>
            <a:gdLst/>
            <a:ahLst/>
            <a:cxnLst/>
            <a:rect l="l" t="t" r="r" b="b"/>
            <a:pathLst>
              <a:path w="493565" h="493565">
                <a:moveTo>
                  <a:pt x="0" y="0"/>
                </a:moveTo>
                <a:lnTo>
                  <a:pt x="493566" y="0"/>
                </a:lnTo>
                <a:lnTo>
                  <a:pt x="493566" y="493565"/>
                </a:lnTo>
                <a:lnTo>
                  <a:pt x="0" y="4935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539672" y="9394758"/>
            <a:ext cx="493565" cy="493565"/>
          </a:xfrm>
          <a:custGeom>
            <a:avLst/>
            <a:gdLst/>
            <a:ahLst/>
            <a:cxnLst/>
            <a:rect l="l" t="t" r="r" b="b"/>
            <a:pathLst>
              <a:path w="493565" h="493565">
                <a:moveTo>
                  <a:pt x="0" y="0"/>
                </a:moveTo>
                <a:lnTo>
                  <a:pt x="493566" y="0"/>
                </a:lnTo>
                <a:lnTo>
                  <a:pt x="493566" y="493565"/>
                </a:lnTo>
                <a:lnTo>
                  <a:pt x="0" y="49356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708115" y="1936212"/>
            <a:ext cx="8078340" cy="7153762"/>
          </a:xfrm>
          <a:custGeom>
            <a:avLst/>
            <a:gdLst/>
            <a:ahLst/>
            <a:cxnLst/>
            <a:rect l="l" t="t" r="r" b="b"/>
            <a:pathLst>
              <a:path w="8078340" h="7153762">
                <a:moveTo>
                  <a:pt x="0" y="0"/>
                </a:moveTo>
                <a:lnTo>
                  <a:pt x="8078340" y="0"/>
                </a:lnTo>
                <a:lnTo>
                  <a:pt x="8078340" y="7153762"/>
                </a:lnTo>
                <a:lnTo>
                  <a:pt x="0" y="71537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28979" b="-8523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-2309448" y="544323"/>
            <a:ext cx="19181256" cy="10354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033"/>
              </a:lnSpc>
            </a:pPr>
            <a:r>
              <a:rPr lang="en-US" sz="7237" spc="-130">
                <a:solidFill>
                  <a:srgbClr val="595EA4"/>
                </a:solidFill>
                <a:latin typeface="Alike Bold"/>
                <a:ea typeface="Alike Bold"/>
                <a:cs typeface="Alike Bold"/>
                <a:sym typeface="Alike Bold"/>
              </a:rPr>
              <a:t>RESTAURACION CON RESINA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144000" y="2459545"/>
            <a:ext cx="6792335" cy="63185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85"/>
              </a:lnSpc>
            </a:pPr>
            <a:r>
              <a:rPr lang="en-US" sz="3989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  Reconstrucción de la pared próximal con ayuda de una Matriz de celuloide</a:t>
            </a:r>
          </a:p>
          <a:p>
            <a:pPr algn="l">
              <a:lnSpc>
                <a:spcPts val="5585"/>
              </a:lnSpc>
            </a:pPr>
            <a:endParaRPr lang="en-US" sz="3989">
              <a:solidFill>
                <a:srgbClr val="595EA4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5585"/>
              </a:lnSpc>
            </a:pPr>
            <a:r>
              <a:rPr lang="en-US" sz="3989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Ponemos la resina en incrementos y fotocuramos 20seg </a:t>
            </a:r>
          </a:p>
          <a:p>
            <a:pPr algn="l">
              <a:lnSpc>
                <a:spcPts val="5585"/>
              </a:lnSpc>
            </a:pPr>
            <a:endParaRPr lang="en-US" sz="3989">
              <a:solidFill>
                <a:srgbClr val="595EA4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5585"/>
              </a:lnSpc>
            </a:pPr>
            <a:r>
              <a:rPr lang="en-US" sz="3989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Damos anatomía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9422439">
            <a:off x="-2211752" y="-1095969"/>
            <a:ext cx="6480905" cy="5565477"/>
          </a:xfrm>
          <a:custGeom>
            <a:avLst/>
            <a:gdLst/>
            <a:ahLst/>
            <a:cxnLst/>
            <a:rect l="l" t="t" r="r" b="b"/>
            <a:pathLst>
              <a:path w="6480905" h="5565477">
                <a:moveTo>
                  <a:pt x="0" y="0"/>
                </a:moveTo>
                <a:lnTo>
                  <a:pt x="6480904" y="0"/>
                </a:lnTo>
                <a:lnTo>
                  <a:pt x="6480904" y="5565477"/>
                </a:lnTo>
                <a:lnTo>
                  <a:pt x="0" y="55654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6280581">
            <a:off x="13378568" y="-1109401"/>
            <a:ext cx="6480905" cy="5565477"/>
          </a:xfrm>
          <a:custGeom>
            <a:avLst/>
            <a:gdLst/>
            <a:ahLst/>
            <a:cxnLst/>
            <a:rect l="l" t="t" r="r" b="b"/>
            <a:pathLst>
              <a:path w="6480905" h="5565477">
                <a:moveTo>
                  <a:pt x="0" y="0"/>
                </a:moveTo>
                <a:lnTo>
                  <a:pt x="6480905" y="0"/>
                </a:lnTo>
                <a:lnTo>
                  <a:pt x="6480905" y="5565477"/>
                </a:lnTo>
                <a:lnTo>
                  <a:pt x="0" y="55654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443202" y="9394758"/>
            <a:ext cx="493565" cy="493565"/>
          </a:xfrm>
          <a:custGeom>
            <a:avLst/>
            <a:gdLst/>
            <a:ahLst/>
            <a:cxnLst/>
            <a:rect l="l" t="t" r="r" b="b"/>
            <a:pathLst>
              <a:path w="493565" h="493565">
                <a:moveTo>
                  <a:pt x="0" y="0"/>
                </a:moveTo>
                <a:lnTo>
                  <a:pt x="493566" y="0"/>
                </a:lnTo>
                <a:lnTo>
                  <a:pt x="493566" y="493565"/>
                </a:lnTo>
                <a:lnTo>
                  <a:pt x="0" y="4935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539672" y="9394758"/>
            <a:ext cx="493565" cy="493565"/>
          </a:xfrm>
          <a:custGeom>
            <a:avLst/>
            <a:gdLst/>
            <a:ahLst/>
            <a:cxnLst/>
            <a:rect l="l" t="t" r="r" b="b"/>
            <a:pathLst>
              <a:path w="493565" h="493565">
                <a:moveTo>
                  <a:pt x="0" y="0"/>
                </a:moveTo>
                <a:lnTo>
                  <a:pt x="493566" y="0"/>
                </a:lnTo>
                <a:lnTo>
                  <a:pt x="493566" y="493565"/>
                </a:lnTo>
                <a:lnTo>
                  <a:pt x="0" y="49356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0800000">
            <a:off x="708115" y="1936212"/>
            <a:ext cx="8078340" cy="7153762"/>
          </a:xfrm>
          <a:custGeom>
            <a:avLst/>
            <a:gdLst/>
            <a:ahLst/>
            <a:cxnLst/>
            <a:rect l="l" t="t" r="r" b="b"/>
            <a:pathLst>
              <a:path w="8078340" h="7153762">
                <a:moveTo>
                  <a:pt x="0" y="0"/>
                </a:moveTo>
                <a:lnTo>
                  <a:pt x="8078340" y="0"/>
                </a:lnTo>
                <a:lnTo>
                  <a:pt x="8078340" y="7153762"/>
                </a:lnTo>
                <a:lnTo>
                  <a:pt x="0" y="71537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28979" b="-8523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-2309448" y="544323"/>
            <a:ext cx="19181256" cy="10354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033"/>
              </a:lnSpc>
            </a:pPr>
            <a:r>
              <a:rPr lang="en-US" sz="7237" spc="-130">
                <a:solidFill>
                  <a:srgbClr val="595EA4"/>
                </a:solidFill>
                <a:latin typeface="Alike Bold"/>
                <a:ea typeface="Alike Bold"/>
                <a:cs typeface="Alike Bold"/>
                <a:sym typeface="Alike Bold"/>
              </a:rPr>
              <a:t>ACABADO Y PULIDO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144000" y="1629619"/>
            <a:ext cx="8783821" cy="67571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Con:</a:t>
            </a:r>
          </a:p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Fresa multifilos</a:t>
            </a:r>
          </a:p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Piedras de grano fino amarillas troncocónicas y pimpollo. </a:t>
            </a:r>
          </a:p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Sistema de discos shofu.</a:t>
            </a:r>
          </a:p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Tiras para pulir composite.</a:t>
            </a:r>
          </a:p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Discos de gomas. </a:t>
            </a:r>
          </a:p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Discos siliconados </a:t>
            </a:r>
          </a:p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Brochas+pasta para pulido </a:t>
            </a:r>
          </a:p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Discos de fieltro</a:t>
            </a:r>
          </a:p>
          <a:p>
            <a:pPr algn="l">
              <a:lnSpc>
                <a:spcPts val="4478"/>
              </a:lnSpc>
            </a:pPr>
            <a:r>
              <a:rPr lang="en-US" sz="3198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papel para articular </a:t>
            </a:r>
          </a:p>
          <a:p>
            <a:pPr algn="l">
              <a:lnSpc>
                <a:spcPts val="4478"/>
              </a:lnSpc>
            </a:pPr>
            <a:endParaRPr lang="en-US" sz="3198">
              <a:solidFill>
                <a:srgbClr val="595EA4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9144000" y="8320097"/>
            <a:ext cx="4319509" cy="589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5"/>
              </a:lnSpc>
            </a:pPr>
            <a:r>
              <a:rPr lang="en-US" sz="3432" b="1">
                <a:solidFill>
                  <a:srgbClr val="595EA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Control de oclucion: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144000" y="8814367"/>
            <a:ext cx="579358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595EA4"/>
                </a:solidFill>
                <a:latin typeface="Canva Sans"/>
                <a:ea typeface="Canva Sans"/>
                <a:cs typeface="Canva Sans"/>
                <a:sym typeface="Canva Sans"/>
              </a:rPr>
              <a:t>Evitar contactos prematiros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131012" y="2681404"/>
            <a:ext cx="5998280" cy="6576896"/>
          </a:xfrm>
          <a:custGeom>
            <a:avLst/>
            <a:gdLst/>
            <a:ahLst/>
            <a:cxnLst/>
            <a:rect l="l" t="t" r="r" b="b"/>
            <a:pathLst>
              <a:path w="5998280" h="6576896">
                <a:moveTo>
                  <a:pt x="0" y="0"/>
                </a:moveTo>
                <a:lnTo>
                  <a:pt x="5998280" y="0"/>
                </a:lnTo>
                <a:lnTo>
                  <a:pt x="5998280" y="6576896"/>
                </a:lnTo>
                <a:lnTo>
                  <a:pt x="0" y="65768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7306" t="-66316" r="-25214" b="-12961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524589" y="2681404"/>
            <a:ext cx="6061788" cy="6576896"/>
          </a:xfrm>
          <a:custGeom>
            <a:avLst/>
            <a:gdLst/>
            <a:ahLst/>
            <a:cxnLst/>
            <a:rect l="l" t="t" r="r" b="b"/>
            <a:pathLst>
              <a:path w="6061788" h="6576896">
                <a:moveTo>
                  <a:pt x="0" y="0"/>
                </a:moveTo>
                <a:lnTo>
                  <a:pt x="6061789" y="0"/>
                </a:lnTo>
                <a:lnTo>
                  <a:pt x="6061789" y="6576896"/>
                </a:lnTo>
                <a:lnTo>
                  <a:pt x="0" y="65768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52554" r="-37385" b="-72557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324091" y="489751"/>
            <a:ext cx="13610401" cy="178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67"/>
              </a:lnSpc>
            </a:pPr>
            <a:r>
              <a:rPr lang="en-US" sz="511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AL FINAL PACIENTE FELIZ QUE PUEDE MOSTARAR SUS DIENTES AL SONREIR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4683180">
            <a:off x="-1448650" y="5376535"/>
            <a:ext cx="6460612" cy="5548051"/>
          </a:xfrm>
          <a:custGeom>
            <a:avLst/>
            <a:gdLst/>
            <a:ahLst/>
            <a:cxnLst/>
            <a:rect l="l" t="t" r="r" b="b"/>
            <a:pathLst>
              <a:path w="6460612" h="5548051">
                <a:moveTo>
                  <a:pt x="0" y="0"/>
                </a:moveTo>
                <a:lnTo>
                  <a:pt x="6460612" y="0"/>
                </a:lnTo>
                <a:lnTo>
                  <a:pt x="6460612" y="5548051"/>
                </a:lnTo>
                <a:lnTo>
                  <a:pt x="0" y="554805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979393">
            <a:off x="14062835" y="-989545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6" y="0"/>
                </a:lnTo>
                <a:lnTo>
                  <a:pt x="5175766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778212" y="1232800"/>
            <a:ext cx="14731577" cy="7660470"/>
            <a:chOff x="0" y="0"/>
            <a:chExt cx="5179665" cy="269344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179665" cy="2693443"/>
            </a:xfrm>
            <a:custGeom>
              <a:avLst/>
              <a:gdLst/>
              <a:ahLst/>
              <a:cxnLst/>
              <a:rect l="l" t="t" r="r" b="b"/>
              <a:pathLst>
                <a:path w="5179665" h="2693443">
                  <a:moveTo>
                    <a:pt x="49400" y="0"/>
                  </a:moveTo>
                  <a:lnTo>
                    <a:pt x="5130265" y="0"/>
                  </a:lnTo>
                  <a:cubicBezTo>
                    <a:pt x="5157548" y="0"/>
                    <a:pt x="5179665" y="22117"/>
                    <a:pt x="5179665" y="49400"/>
                  </a:cubicBezTo>
                  <a:lnTo>
                    <a:pt x="5179665" y="2644043"/>
                  </a:lnTo>
                  <a:cubicBezTo>
                    <a:pt x="5179665" y="2671326"/>
                    <a:pt x="5157548" y="2693443"/>
                    <a:pt x="5130265" y="2693443"/>
                  </a:cubicBezTo>
                  <a:lnTo>
                    <a:pt x="49400" y="2693443"/>
                  </a:lnTo>
                  <a:cubicBezTo>
                    <a:pt x="22117" y="2693443"/>
                    <a:pt x="0" y="2671326"/>
                    <a:pt x="0" y="2644043"/>
                  </a:cubicBezTo>
                  <a:lnTo>
                    <a:pt x="0" y="49400"/>
                  </a:lnTo>
                  <a:cubicBezTo>
                    <a:pt x="0" y="22117"/>
                    <a:pt x="22117" y="0"/>
                    <a:pt x="49400" y="0"/>
                  </a:cubicBezTo>
                  <a:close/>
                </a:path>
              </a:pathLst>
            </a:custGeom>
            <a:solidFill>
              <a:srgbClr val="595EA4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9525"/>
              <a:ext cx="5179665" cy="2683918"/>
            </a:xfrm>
            <a:prstGeom prst="rect">
              <a:avLst/>
            </a:prstGeom>
          </p:spPr>
          <p:txBody>
            <a:bodyPr lIns="38053" tIns="38053" rIns="38053" bIns="38053" rtlCol="0" anchor="ctr"/>
            <a:lstStyle/>
            <a:p>
              <a:pPr algn="ctr">
                <a:lnSpc>
                  <a:spcPts val="2085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-1244076" y="3387754"/>
            <a:ext cx="19330636" cy="31791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1913"/>
              </a:lnSpc>
            </a:pPr>
            <a:r>
              <a:rPr lang="en-US" sz="19741" spc="-355">
                <a:solidFill>
                  <a:srgbClr val="FFFFFF"/>
                </a:solidFill>
                <a:latin typeface="Mango AC"/>
                <a:ea typeface="Mango AC"/>
                <a:cs typeface="Mango AC"/>
                <a:sym typeface="Mango AC"/>
              </a:rPr>
              <a:t>GRACIAS</a:t>
            </a:r>
          </a:p>
        </p:txBody>
      </p:sp>
      <p:sp>
        <p:nvSpPr>
          <p:cNvPr id="8" name="Freeform 8"/>
          <p:cNvSpPr/>
          <p:nvPr/>
        </p:nvSpPr>
        <p:spPr>
          <a:xfrm rot="388294">
            <a:off x="10529357" y="7108320"/>
            <a:ext cx="1768948" cy="7315200"/>
          </a:xfrm>
          <a:custGeom>
            <a:avLst/>
            <a:gdLst/>
            <a:ahLst/>
            <a:cxnLst/>
            <a:rect l="l" t="t" r="r" b="b"/>
            <a:pathLst>
              <a:path w="1768948" h="7315200">
                <a:moveTo>
                  <a:pt x="0" y="0"/>
                </a:moveTo>
                <a:lnTo>
                  <a:pt x="1768948" y="0"/>
                </a:lnTo>
                <a:lnTo>
                  <a:pt x="1768948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-1239345">
            <a:off x="7864530" y="7098342"/>
            <a:ext cx="2576509" cy="5601106"/>
          </a:xfrm>
          <a:custGeom>
            <a:avLst/>
            <a:gdLst/>
            <a:ahLst/>
            <a:cxnLst/>
            <a:rect l="l" t="t" r="r" b="b"/>
            <a:pathLst>
              <a:path w="2576509" h="5601106">
                <a:moveTo>
                  <a:pt x="0" y="0"/>
                </a:moveTo>
                <a:lnTo>
                  <a:pt x="2576508" y="0"/>
                </a:lnTo>
                <a:lnTo>
                  <a:pt x="2576508" y="5601106"/>
                </a:lnTo>
                <a:lnTo>
                  <a:pt x="0" y="560110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782208" flipH="1">
            <a:off x="6498619" y="6924170"/>
            <a:ext cx="1210333" cy="7315200"/>
          </a:xfrm>
          <a:custGeom>
            <a:avLst/>
            <a:gdLst/>
            <a:ahLst/>
            <a:cxnLst/>
            <a:rect l="l" t="t" r="r" b="b"/>
            <a:pathLst>
              <a:path w="1210333" h="7315200">
                <a:moveTo>
                  <a:pt x="1210333" y="0"/>
                </a:moveTo>
                <a:lnTo>
                  <a:pt x="0" y="0"/>
                </a:lnTo>
                <a:lnTo>
                  <a:pt x="0" y="7315200"/>
                </a:lnTo>
                <a:lnTo>
                  <a:pt x="1210333" y="7315200"/>
                </a:lnTo>
                <a:lnTo>
                  <a:pt x="1210333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1155237">
            <a:off x="12581387" y="7903349"/>
            <a:ext cx="3503364" cy="3172137"/>
          </a:xfrm>
          <a:custGeom>
            <a:avLst/>
            <a:gdLst/>
            <a:ahLst/>
            <a:cxnLst/>
            <a:rect l="l" t="t" r="r" b="b"/>
            <a:pathLst>
              <a:path w="3503364" h="3172137">
                <a:moveTo>
                  <a:pt x="0" y="0"/>
                </a:moveTo>
                <a:lnTo>
                  <a:pt x="3503364" y="0"/>
                </a:lnTo>
                <a:lnTo>
                  <a:pt x="3503364" y="3172137"/>
                </a:lnTo>
                <a:lnTo>
                  <a:pt x="0" y="317213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341952">
            <a:off x="5093049" y="6765835"/>
            <a:ext cx="1059671" cy="8446651"/>
          </a:xfrm>
          <a:custGeom>
            <a:avLst/>
            <a:gdLst/>
            <a:ahLst/>
            <a:cxnLst/>
            <a:rect l="l" t="t" r="r" b="b"/>
            <a:pathLst>
              <a:path w="1059671" h="8446651">
                <a:moveTo>
                  <a:pt x="0" y="0"/>
                </a:moveTo>
                <a:lnTo>
                  <a:pt x="1059671" y="0"/>
                </a:lnTo>
                <a:lnTo>
                  <a:pt x="1059671" y="8446651"/>
                </a:lnTo>
                <a:lnTo>
                  <a:pt x="0" y="844665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915857">
            <a:off x="1272031" y="1390178"/>
            <a:ext cx="3038145" cy="2179869"/>
          </a:xfrm>
          <a:custGeom>
            <a:avLst/>
            <a:gdLst/>
            <a:ahLst/>
            <a:cxnLst/>
            <a:rect l="l" t="t" r="r" b="b"/>
            <a:pathLst>
              <a:path w="3038145" h="2179869">
                <a:moveTo>
                  <a:pt x="0" y="0"/>
                </a:moveTo>
                <a:lnTo>
                  <a:pt x="3038145" y="0"/>
                </a:lnTo>
                <a:lnTo>
                  <a:pt x="3038145" y="2179869"/>
                </a:lnTo>
                <a:lnTo>
                  <a:pt x="0" y="217986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-1058254">
            <a:off x="13666834" y="6455174"/>
            <a:ext cx="6418858" cy="3851315"/>
          </a:xfrm>
          <a:custGeom>
            <a:avLst/>
            <a:gdLst/>
            <a:ahLst/>
            <a:cxnLst/>
            <a:rect l="l" t="t" r="r" b="b"/>
            <a:pathLst>
              <a:path w="6418858" h="3851315">
                <a:moveTo>
                  <a:pt x="0" y="0"/>
                </a:moveTo>
                <a:lnTo>
                  <a:pt x="6418857" y="0"/>
                </a:lnTo>
                <a:lnTo>
                  <a:pt x="6418857" y="3851315"/>
                </a:lnTo>
                <a:lnTo>
                  <a:pt x="0" y="3851315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1629369" flipH="1">
            <a:off x="-694558" y="7287685"/>
            <a:ext cx="4891952" cy="3589470"/>
          </a:xfrm>
          <a:custGeom>
            <a:avLst/>
            <a:gdLst/>
            <a:ahLst/>
            <a:cxnLst/>
            <a:rect l="l" t="t" r="r" b="b"/>
            <a:pathLst>
              <a:path w="4891952" h="3589470">
                <a:moveTo>
                  <a:pt x="4891952" y="0"/>
                </a:moveTo>
                <a:lnTo>
                  <a:pt x="0" y="0"/>
                </a:lnTo>
                <a:lnTo>
                  <a:pt x="0" y="3589470"/>
                </a:lnTo>
                <a:lnTo>
                  <a:pt x="4891952" y="3589470"/>
                </a:lnTo>
                <a:lnTo>
                  <a:pt x="4891952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=""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 rot="-1846870">
            <a:off x="14640068" y="2689033"/>
            <a:ext cx="2616848" cy="1920112"/>
          </a:xfrm>
          <a:custGeom>
            <a:avLst/>
            <a:gdLst/>
            <a:ahLst/>
            <a:cxnLst/>
            <a:rect l="l" t="t" r="r" b="b"/>
            <a:pathLst>
              <a:path w="2616848" h="1920112">
                <a:moveTo>
                  <a:pt x="0" y="0"/>
                </a:moveTo>
                <a:lnTo>
                  <a:pt x="2616848" y="0"/>
                </a:lnTo>
                <a:lnTo>
                  <a:pt x="2616848" y="1920112"/>
                </a:lnTo>
                <a:lnTo>
                  <a:pt x="0" y="1920112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=""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733054" y="1165583"/>
            <a:ext cx="13052492" cy="10311206"/>
            <a:chOff x="0" y="0"/>
            <a:chExt cx="4589294" cy="36254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589294" cy="3625450"/>
            </a:xfrm>
            <a:custGeom>
              <a:avLst/>
              <a:gdLst/>
              <a:ahLst/>
              <a:cxnLst/>
              <a:rect l="l" t="t" r="r" b="b"/>
              <a:pathLst>
                <a:path w="4589294" h="3625450">
                  <a:moveTo>
                    <a:pt x="55755" y="0"/>
                  </a:moveTo>
                  <a:lnTo>
                    <a:pt x="4533539" y="0"/>
                  </a:lnTo>
                  <a:cubicBezTo>
                    <a:pt x="4548326" y="0"/>
                    <a:pt x="4562507" y="5874"/>
                    <a:pt x="4572963" y="16330"/>
                  </a:cubicBezTo>
                  <a:cubicBezTo>
                    <a:pt x="4583419" y="26786"/>
                    <a:pt x="4589294" y="40968"/>
                    <a:pt x="4589294" y="55755"/>
                  </a:cubicBezTo>
                  <a:lnTo>
                    <a:pt x="4589294" y="3569695"/>
                  </a:lnTo>
                  <a:cubicBezTo>
                    <a:pt x="4589294" y="3600487"/>
                    <a:pt x="4564331" y="3625450"/>
                    <a:pt x="4533539" y="3625450"/>
                  </a:cubicBezTo>
                  <a:lnTo>
                    <a:pt x="55755" y="3625450"/>
                  </a:lnTo>
                  <a:cubicBezTo>
                    <a:pt x="40968" y="3625450"/>
                    <a:pt x="26786" y="3619576"/>
                    <a:pt x="16330" y="3609119"/>
                  </a:cubicBezTo>
                  <a:cubicBezTo>
                    <a:pt x="5874" y="3598663"/>
                    <a:pt x="0" y="3584482"/>
                    <a:pt x="0" y="3569695"/>
                  </a:cubicBezTo>
                  <a:lnTo>
                    <a:pt x="0" y="55755"/>
                  </a:lnTo>
                  <a:cubicBezTo>
                    <a:pt x="0" y="24962"/>
                    <a:pt x="24962" y="0"/>
                    <a:pt x="55755" y="0"/>
                  </a:cubicBezTo>
                  <a:close/>
                </a:path>
              </a:pathLst>
            </a:custGeom>
            <a:solidFill>
              <a:srgbClr val="595EA4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4589294" cy="3615925"/>
            </a:xfrm>
            <a:prstGeom prst="rect">
              <a:avLst/>
            </a:prstGeom>
          </p:spPr>
          <p:txBody>
            <a:bodyPr lIns="38053" tIns="38053" rIns="38053" bIns="38053" rtlCol="0" anchor="ctr"/>
            <a:lstStyle/>
            <a:p>
              <a:pPr algn="ctr">
                <a:lnSpc>
                  <a:spcPts val="2085"/>
                </a:lnSpc>
              </a:pPr>
              <a:endParaRPr dirty="0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30283" y="6644517"/>
            <a:ext cx="7543695" cy="1915802"/>
            <a:chOff x="0" y="0"/>
            <a:chExt cx="2786273" cy="70760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86273" cy="707604"/>
            </a:xfrm>
            <a:custGeom>
              <a:avLst/>
              <a:gdLst/>
              <a:ahLst/>
              <a:cxnLst/>
              <a:rect l="l" t="t" r="r" b="b"/>
              <a:pathLst>
                <a:path w="2786273" h="707604">
                  <a:moveTo>
                    <a:pt x="28736" y="0"/>
                  </a:moveTo>
                  <a:lnTo>
                    <a:pt x="2757537" y="0"/>
                  </a:lnTo>
                  <a:cubicBezTo>
                    <a:pt x="2773408" y="0"/>
                    <a:pt x="2786273" y="12865"/>
                    <a:pt x="2786273" y="28736"/>
                  </a:cubicBezTo>
                  <a:lnTo>
                    <a:pt x="2786273" y="678868"/>
                  </a:lnTo>
                  <a:cubicBezTo>
                    <a:pt x="2786273" y="686489"/>
                    <a:pt x="2783246" y="693798"/>
                    <a:pt x="2777857" y="699187"/>
                  </a:cubicBezTo>
                  <a:cubicBezTo>
                    <a:pt x="2772468" y="704576"/>
                    <a:pt x="2765159" y="707604"/>
                    <a:pt x="2757537" y="707604"/>
                  </a:cubicBezTo>
                  <a:lnTo>
                    <a:pt x="28736" y="707604"/>
                  </a:lnTo>
                  <a:cubicBezTo>
                    <a:pt x="12865" y="707604"/>
                    <a:pt x="0" y="694739"/>
                    <a:pt x="0" y="678868"/>
                  </a:cubicBezTo>
                  <a:lnTo>
                    <a:pt x="0" y="28736"/>
                  </a:lnTo>
                  <a:cubicBezTo>
                    <a:pt x="0" y="21115"/>
                    <a:pt x="3028" y="13806"/>
                    <a:pt x="8417" y="8417"/>
                  </a:cubicBezTo>
                  <a:cubicBezTo>
                    <a:pt x="13806" y="3028"/>
                    <a:pt x="21115" y="0"/>
                    <a:pt x="28736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0"/>
              <a:ext cx="2786273" cy="707604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8" name="Freeform 8"/>
          <p:cNvSpPr/>
          <p:nvPr/>
        </p:nvSpPr>
        <p:spPr>
          <a:xfrm rot="1371250">
            <a:off x="7094808" y="7289736"/>
            <a:ext cx="2955175" cy="4114800"/>
          </a:xfrm>
          <a:custGeom>
            <a:avLst/>
            <a:gdLst/>
            <a:ahLst/>
            <a:cxnLst/>
            <a:rect l="l" t="t" r="r" b="b"/>
            <a:pathLst>
              <a:path w="2955175" h="4114800">
                <a:moveTo>
                  <a:pt x="0" y="0"/>
                </a:moveTo>
                <a:lnTo>
                  <a:pt x="2955175" y="0"/>
                </a:lnTo>
                <a:lnTo>
                  <a:pt x="295517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01124" y="3546768"/>
            <a:ext cx="8228537" cy="21249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28"/>
              </a:lnSpc>
            </a:pPr>
            <a:endParaRPr dirty="0"/>
          </a:p>
          <a:p>
            <a:pPr algn="l">
              <a:lnSpc>
                <a:spcPts val="4028"/>
              </a:lnSpc>
            </a:pPr>
            <a:r>
              <a:rPr lang="en-US" sz="3629" spc="-65" dirty="0" smtClean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A. P.</a:t>
            </a:r>
            <a:endParaRPr lang="en-US" sz="3629" spc="-65" dirty="0">
              <a:solidFill>
                <a:srgbClr val="595EA4"/>
              </a:solidFill>
              <a:latin typeface="Mango AC"/>
              <a:ea typeface="Mango AC"/>
              <a:cs typeface="Mango AC"/>
              <a:sym typeface="Mango AC"/>
            </a:endParaRPr>
          </a:p>
          <a:p>
            <a:pPr algn="l">
              <a:lnSpc>
                <a:spcPts val="4028"/>
              </a:lnSpc>
            </a:pPr>
            <a:r>
              <a:rPr lang="en-US" sz="3629" spc="-65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35 AÑOS DE EDAD</a:t>
            </a:r>
          </a:p>
          <a:p>
            <a:pPr marL="0" lvl="0" indent="0" algn="l">
              <a:lnSpc>
                <a:spcPts val="4028"/>
              </a:lnSpc>
            </a:pPr>
            <a:r>
              <a:rPr lang="en-US" sz="3629" spc="-65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ESTUDIANTE DE GASTRONOMÍA </a:t>
            </a:r>
          </a:p>
        </p:txBody>
      </p:sp>
      <p:sp>
        <p:nvSpPr>
          <p:cNvPr id="10" name="Freeform 10"/>
          <p:cNvSpPr/>
          <p:nvPr/>
        </p:nvSpPr>
        <p:spPr>
          <a:xfrm rot="3167655">
            <a:off x="-1420621" y="7565197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89"/>
                </a:lnTo>
                <a:lnTo>
                  <a:pt x="0" y="444468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9969183">
            <a:off x="-266304" y="-2258132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89"/>
                </a:lnTo>
                <a:lnTo>
                  <a:pt x="0" y="444468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9724642" y="3140747"/>
            <a:ext cx="8103750" cy="6351314"/>
          </a:xfrm>
          <a:custGeom>
            <a:avLst/>
            <a:gdLst/>
            <a:ahLst/>
            <a:cxnLst/>
            <a:rect l="l" t="t" r="r" b="b"/>
            <a:pathLst>
              <a:path w="8103750" h="6351314">
                <a:moveTo>
                  <a:pt x="0" y="0"/>
                </a:moveTo>
                <a:lnTo>
                  <a:pt x="8103750" y="0"/>
                </a:lnTo>
                <a:lnTo>
                  <a:pt x="8103750" y="6351314"/>
                </a:lnTo>
                <a:lnTo>
                  <a:pt x="0" y="63513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028700" y="1988640"/>
            <a:ext cx="10881372" cy="15962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937"/>
              </a:lnSpc>
            </a:pPr>
            <a:r>
              <a:rPr lang="en-US" sz="9853" spc="-177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PACIENTE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90849" y="7450689"/>
            <a:ext cx="7022563" cy="9781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780"/>
              </a:lnSpc>
            </a:pPr>
            <a:r>
              <a:rPr lang="en-US" sz="3259" spc="195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"Me veo una mancha en el colmillo"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1617473"/>
            <a:ext cx="6517170" cy="466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190"/>
              </a:lnSpc>
            </a:pPr>
            <a:r>
              <a:rPr lang="en-US" sz="2874" spc="-51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DATOS DEL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756808" y="6848799"/>
            <a:ext cx="6517170" cy="466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190"/>
              </a:lnSpc>
            </a:pPr>
            <a:r>
              <a:rPr lang="en-US" sz="2874" spc="-51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MOTIVO DE CONSULTA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586886"/>
            <a:ext cx="6908716" cy="12156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303"/>
              </a:lnSpc>
            </a:pPr>
            <a:r>
              <a:rPr lang="en-US" sz="7480" spc="-134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CLASE III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386381" y="2559984"/>
            <a:ext cx="8437082" cy="6297312"/>
            <a:chOff x="0" y="0"/>
            <a:chExt cx="3008005" cy="224513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08005" cy="2245130"/>
            </a:xfrm>
            <a:custGeom>
              <a:avLst/>
              <a:gdLst/>
              <a:ahLst/>
              <a:cxnLst/>
              <a:rect l="l" t="t" r="r" b="b"/>
              <a:pathLst>
                <a:path w="3008005" h="2245130">
                  <a:moveTo>
                    <a:pt x="0" y="0"/>
                  </a:moveTo>
                  <a:lnTo>
                    <a:pt x="3008005" y="0"/>
                  </a:lnTo>
                  <a:lnTo>
                    <a:pt x="3008005" y="2245130"/>
                  </a:lnTo>
                  <a:lnTo>
                    <a:pt x="0" y="2245130"/>
                  </a:lnTo>
                  <a:close/>
                </a:path>
              </a:pathLst>
            </a:custGeom>
            <a:solidFill>
              <a:srgbClr val="595EA4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9525"/>
              <a:ext cx="3008005" cy="2235605"/>
            </a:xfrm>
            <a:prstGeom prst="rect">
              <a:avLst/>
            </a:prstGeom>
          </p:spPr>
          <p:txBody>
            <a:bodyPr lIns="38053" tIns="38053" rIns="38053" bIns="38053" rtlCol="0" anchor="ctr"/>
            <a:lstStyle/>
            <a:p>
              <a:pPr algn="ctr">
                <a:lnSpc>
                  <a:spcPts val="2085"/>
                </a:lnSpc>
              </a:pPr>
              <a:endParaRPr dirty="0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28700" y="4891523"/>
            <a:ext cx="6658355" cy="3014090"/>
            <a:chOff x="0" y="0"/>
            <a:chExt cx="2459272" cy="111325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459272" cy="1113258"/>
            </a:xfrm>
            <a:custGeom>
              <a:avLst/>
              <a:gdLst/>
              <a:ahLst/>
              <a:cxnLst/>
              <a:rect l="l" t="t" r="r" b="b"/>
              <a:pathLst>
                <a:path w="2459272" h="1113258">
                  <a:moveTo>
                    <a:pt x="80229" y="0"/>
                  </a:moveTo>
                  <a:lnTo>
                    <a:pt x="2379043" y="0"/>
                  </a:lnTo>
                  <a:cubicBezTo>
                    <a:pt x="2400321" y="0"/>
                    <a:pt x="2420727" y="8453"/>
                    <a:pt x="2435773" y="23499"/>
                  </a:cubicBezTo>
                  <a:cubicBezTo>
                    <a:pt x="2450819" y="38544"/>
                    <a:pt x="2459272" y="58951"/>
                    <a:pt x="2459272" y="80229"/>
                  </a:cubicBezTo>
                  <a:lnTo>
                    <a:pt x="2459272" y="1033029"/>
                  </a:lnTo>
                  <a:cubicBezTo>
                    <a:pt x="2459272" y="1077338"/>
                    <a:pt x="2423352" y="1113258"/>
                    <a:pt x="2379043" y="1113258"/>
                  </a:cubicBezTo>
                  <a:lnTo>
                    <a:pt x="80229" y="1113258"/>
                  </a:lnTo>
                  <a:cubicBezTo>
                    <a:pt x="35920" y="1113258"/>
                    <a:pt x="0" y="1077338"/>
                    <a:pt x="0" y="1033029"/>
                  </a:cubicBezTo>
                  <a:lnTo>
                    <a:pt x="0" y="80229"/>
                  </a:lnTo>
                  <a:cubicBezTo>
                    <a:pt x="0" y="35920"/>
                    <a:pt x="35920" y="0"/>
                    <a:pt x="80229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0"/>
              <a:ext cx="2459272" cy="1113258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9" name="Freeform 9"/>
          <p:cNvSpPr/>
          <p:nvPr/>
        </p:nvSpPr>
        <p:spPr>
          <a:xfrm rot="-5979393">
            <a:off x="14062835" y="-989545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6" y="0"/>
                </a:lnTo>
                <a:lnTo>
                  <a:pt x="5175766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9422439">
            <a:off x="-2587883" y="-591118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6" y="0"/>
                </a:lnTo>
                <a:lnTo>
                  <a:pt x="5175766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88061" y="2845994"/>
            <a:ext cx="7633723" cy="5545256"/>
          </a:xfrm>
          <a:custGeom>
            <a:avLst/>
            <a:gdLst/>
            <a:ahLst/>
            <a:cxnLst/>
            <a:rect l="l" t="t" r="r" b="b"/>
            <a:pathLst>
              <a:path w="7633723" h="5545256">
                <a:moveTo>
                  <a:pt x="0" y="0"/>
                </a:moveTo>
                <a:lnTo>
                  <a:pt x="7633723" y="0"/>
                </a:lnTo>
                <a:lnTo>
                  <a:pt x="7633723" y="5545256"/>
                </a:lnTo>
                <a:lnTo>
                  <a:pt x="0" y="55452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6189" t="-57299" r="-59430" b="-75646"/>
            </a:stretch>
          </a:blipFill>
        </p:spPr>
      </p:sp>
      <p:grpSp>
        <p:nvGrpSpPr>
          <p:cNvPr id="12" name="Group 12"/>
          <p:cNvGrpSpPr/>
          <p:nvPr/>
        </p:nvGrpSpPr>
        <p:grpSpPr>
          <a:xfrm>
            <a:off x="9144000" y="2559984"/>
            <a:ext cx="8437082" cy="6297312"/>
            <a:chOff x="0" y="0"/>
            <a:chExt cx="3008005" cy="224513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008005" cy="2245130"/>
            </a:xfrm>
            <a:custGeom>
              <a:avLst/>
              <a:gdLst/>
              <a:ahLst/>
              <a:cxnLst/>
              <a:rect l="l" t="t" r="r" b="b"/>
              <a:pathLst>
                <a:path w="3008005" h="2245130">
                  <a:moveTo>
                    <a:pt x="0" y="0"/>
                  </a:moveTo>
                  <a:lnTo>
                    <a:pt x="3008005" y="0"/>
                  </a:lnTo>
                  <a:lnTo>
                    <a:pt x="3008005" y="2245130"/>
                  </a:lnTo>
                  <a:lnTo>
                    <a:pt x="0" y="2245130"/>
                  </a:lnTo>
                  <a:close/>
                </a:path>
              </a:pathLst>
            </a:custGeom>
            <a:solidFill>
              <a:srgbClr val="595EA4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9525"/>
              <a:ext cx="3008005" cy="2235605"/>
            </a:xfrm>
            <a:prstGeom prst="rect">
              <a:avLst/>
            </a:prstGeom>
          </p:spPr>
          <p:txBody>
            <a:bodyPr lIns="38053" tIns="38053" rIns="38053" bIns="38053" rtlCol="0" anchor="ctr"/>
            <a:lstStyle/>
            <a:p>
              <a:pPr algn="ctr">
                <a:lnSpc>
                  <a:spcPts val="2085"/>
                </a:lnSpc>
              </a:pPr>
              <a:endParaRPr dirty="0"/>
            </a:p>
          </p:txBody>
        </p:sp>
      </p:grpSp>
      <p:sp>
        <p:nvSpPr>
          <p:cNvPr id="15" name="Freeform 15"/>
          <p:cNvSpPr/>
          <p:nvPr/>
        </p:nvSpPr>
        <p:spPr>
          <a:xfrm>
            <a:off x="9505554" y="2845994"/>
            <a:ext cx="7753746" cy="5545256"/>
          </a:xfrm>
          <a:custGeom>
            <a:avLst/>
            <a:gdLst/>
            <a:ahLst/>
            <a:cxnLst/>
            <a:rect l="l" t="t" r="r" b="b"/>
            <a:pathLst>
              <a:path w="7753746" h="5545256">
                <a:moveTo>
                  <a:pt x="0" y="0"/>
                </a:moveTo>
                <a:lnTo>
                  <a:pt x="7753746" y="0"/>
                </a:lnTo>
                <a:lnTo>
                  <a:pt x="7753746" y="5545256"/>
                </a:lnTo>
                <a:lnTo>
                  <a:pt x="0" y="55452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19980" t="-85052" r="-34820" b="-82156"/>
            </a:stretch>
          </a:blipFill>
        </p:spPr>
      </p:sp>
      <p:grpSp>
        <p:nvGrpSpPr>
          <p:cNvPr id="16" name="Group 16"/>
          <p:cNvGrpSpPr/>
          <p:nvPr/>
        </p:nvGrpSpPr>
        <p:grpSpPr>
          <a:xfrm>
            <a:off x="3252953" y="1956116"/>
            <a:ext cx="2703939" cy="1054879"/>
            <a:chOff x="0" y="0"/>
            <a:chExt cx="1119467" cy="43673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119467" cy="436734"/>
            </a:xfrm>
            <a:custGeom>
              <a:avLst/>
              <a:gdLst/>
              <a:ahLst/>
              <a:cxnLst/>
              <a:rect l="l" t="t" r="r" b="b"/>
              <a:pathLst>
                <a:path w="1119467" h="436734">
                  <a:moveTo>
                    <a:pt x="197561" y="0"/>
                  </a:moveTo>
                  <a:lnTo>
                    <a:pt x="921906" y="0"/>
                  </a:lnTo>
                  <a:cubicBezTo>
                    <a:pt x="1031016" y="0"/>
                    <a:pt x="1119467" y="88451"/>
                    <a:pt x="1119467" y="197561"/>
                  </a:cubicBezTo>
                  <a:lnTo>
                    <a:pt x="1119467" y="239173"/>
                  </a:lnTo>
                  <a:cubicBezTo>
                    <a:pt x="1119467" y="291570"/>
                    <a:pt x="1098653" y="341820"/>
                    <a:pt x="1061603" y="378870"/>
                  </a:cubicBezTo>
                  <a:cubicBezTo>
                    <a:pt x="1024553" y="415920"/>
                    <a:pt x="974303" y="436734"/>
                    <a:pt x="921906" y="436734"/>
                  </a:cubicBezTo>
                  <a:lnTo>
                    <a:pt x="197561" y="436734"/>
                  </a:lnTo>
                  <a:cubicBezTo>
                    <a:pt x="88451" y="436734"/>
                    <a:pt x="0" y="348283"/>
                    <a:pt x="0" y="239173"/>
                  </a:cubicBezTo>
                  <a:lnTo>
                    <a:pt x="0" y="197561"/>
                  </a:lnTo>
                  <a:cubicBezTo>
                    <a:pt x="0" y="88451"/>
                    <a:pt x="88451" y="0"/>
                    <a:pt x="197561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9525"/>
              <a:ext cx="1119467" cy="427209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4970"/>
                </a:lnSpc>
                <a:spcBef>
                  <a:spcPct val="0"/>
                </a:spcBef>
              </a:pPr>
              <a:r>
                <a:rPr lang="en-US" sz="4284" dirty="0">
                  <a:solidFill>
                    <a:srgbClr val="000000"/>
                  </a:solidFill>
                  <a:latin typeface="Balsamiq Sans"/>
                  <a:ea typeface="Balsamiq Sans"/>
                  <a:cs typeface="Balsamiq Sans"/>
                  <a:sym typeface="Balsamiq Sans"/>
                </a:rPr>
                <a:t>PD 22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2010572" y="2032544"/>
            <a:ext cx="2703939" cy="1054879"/>
            <a:chOff x="0" y="0"/>
            <a:chExt cx="1119467" cy="43673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119467" cy="436734"/>
            </a:xfrm>
            <a:custGeom>
              <a:avLst/>
              <a:gdLst/>
              <a:ahLst/>
              <a:cxnLst/>
              <a:rect l="l" t="t" r="r" b="b"/>
              <a:pathLst>
                <a:path w="1119467" h="436734">
                  <a:moveTo>
                    <a:pt x="197561" y="0"/>
                  </a:moveTo>
                  <a:lnTo>
                    <a:pt x="921906" y="0"/>
                  </a:lnTo>
                  <a:cubicBezTo>
                    <a:pt x="1031016" y="0"/>
                    <a:pt x="1119467" y="88451"/>
                    <a:pt x="1119467" y="197561"/>
                  </a:cubicBezTo>
                  <a:lnTo>
                    <a:pt x="1119467" y="239173"/>
                  </a:lnTo>
                  <a:cubicBezTo>
                    <a:pt x="1119467" y="291570"/>
                    <a:pt x="1098653" y="341820"/>
                    <a:pt x="1061603" y="378870"/>
                  </a:cubicBezTo>
                  <a:cubicBezTo>
                    <a:pt x="1024553" y="415920"/>
                    <a:pt x="974303" y="436734"/>
                    <a:pt x="921906" y="436734"/>
                  </a:cubicBezTo>
                  <a:lnTo>
                    <a:pt x="197561" y="436734"/>
                  </a:lnTo>
                  <a:cubicBezTo>
                    <a:pt x="88451" y="436734"/>
                    <a:pt x="0" y="348283"/>
                    <a:pt x="0" y="239173"/>
                  </a:cubicBezTo>
                  <a:lnTo>
                    <a:pt x="0" y="197561"/>
                  </a:lnTo>
                  <a:cubicBezTo>
                    <a:pt x="0" y="88451"/>
                    <a:pt x="88451" y="0"/>
                    <a:pt x="197561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9525"/>
              <a:ext cx="1119467" cy="427209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4970"/>
                </a:lnSpc>
                <a:spcBef>
                  <a:spcPct val="0"/>
                </a:spcBef>
              </a:pPr>
              <a:r>
                <a:rPr lang="en-US" sz="4284" dirty="0">
                  <a:solidFill>
                    <a:srgbClr val="000000"/>
                  </a:solidFill>
                  <a:latin typeface="Balsamiq Sans"/>
                  <a:ea typeface="Balsamiq Sans"/>
                  <a:cs typeface="Balsamiq Sans"/>
                  <a:sym typeface="Balsamiq Sans"/>
                </a:rPr>
                <a:t>PD 23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674806" y="460558"/>
            <a:ext cx="11521515" cy="1069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305"/>
              </a:lnSpc>
            </a:pPr>
            <a:r>
              <a:rPr lang="en-US" sz="6581" spc="-118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REMOCIÓN DE LAS CARIES </a:t>
            </a:r>
          </a:p>
        </p:txBody>
      </p:sp>
      <p:sp>
        <p:nvSpPr>
          <p:cNvPr id="3" name="Freeform 3"/>
          <p:cNvSpPr/>
          <p:nvPr/>
        </p:nvSpPr>
        <p:spPr>
          <a:xfrm rot="-5861895">
            <a:off x="14412602" y="-978692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4961714">
            <a:off x="-576478" y="6515695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89"/>
                </a:lnTo>
                <a:lnTo>
                  <a:pt x="0" y="44446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4169509">
            <a:off x="18294230" y="2970614"/>
            <a:ext cx="1768948" cy="7315200"/>
          </a:xfrm>
          <a:custGeom>
            <a:avLst/>
            <a:gdLst/>
            <a:ahLst/>
            <a:cxnLst/>
            <a:rect l="l" t="t" r="r" b="b"/>
            <a:pathLst>
              <a:path w="1768948" h="7315200">
                <a:moveTo>
                  <a:pt x="0" y="0"/>
                </a:moveTo>
                <a:lnTo>
                  <a:pt x="1768949" y="0"/>
                </a:lnTo>
                <a:lnTo>
                  <a:pt x="1768949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7079115" flipH="1">
            <a:off x="6668417" y="1056923"/>
            <a:ext cx="1366980" cy="8261966"/>
          </a:xfrm>
          <a:custGeom>
            <a:avLst/>
            <a:gdLst/>
            <a:ahLst/>
            <a:cxnLst/>
            <a:rect l="l" t="t" r="r" b="b"/>
            <a:pathLst>
              <a:path w="1366980" h="8261966">
                <a:moveTo>
                  <a:pt x="1366980" y="0"/>
                </a:moveTo>
                <a:lnTo>
                  <a:pt x="0" y="0"/>
                </a:lnTo>
                <a:lnTo>
                  <a:pt x="0" y="8261966"/>
                </a:lnTo>
                <a:lnTo>
                  <a:pt x="1366980" y="8261966"/>
                </a:lnTo>
                <a:lnTo>
                  <a:pt x="136698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1857821">
            <a:off x="16009446" y="7487365"/>
            <a:ext cx="3503364" cy="3172137"/>
          </a:xfrm>
          <a:custGeom>
            <a:avLst/>
            <a:gdLst/>
            <a:ahLst/>
            <a:cxnLst/>
            <a:rect l="l" t="t" r="r" b="b"/>
            <a:pathLst>
              <a:path w="3503364" h="3172137">
                <a:moveTo>
                  <a:pt x="0" y="0"/>
                </a:moveTo>
                <a:lnTo>
                  <a:pt x="3503364" y="0"/>
                </a:lnTo>
                <a:lnTo>
                  <a:pt x="3503364" y="3172137"/>
                </a:lnTo>
                <a:lnTo>
                  <a:pt x="0" y="317213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58254">
            <a:off x="14960644" y="501926"/>
            <a:ext cx="4079682" cy="2447809"/>
          </a:xfrm>
          <a:custGeom>
            <a:avLst/>
            <a:gdLst/>
            <a:ahLst/>
            <a:cxnLst/>
            <a:rect l="l" t="t" r="r" b="b"/>
            <a:pathLst>
              <a:path w="4079682" h="2447809">
                <a:moveTo>
                  <a:pt x="0" y="0"/>
                </a:moveTo>
                <a:lnTo>
                  <a:pt x="4079683" y="0"/>
                </a:lnTo>
                <a:lnTo>
                  <a:pt x="4079683" y="2447809"/>
                </a:lnTo>
                <a:lnTo>
                  <a:pt x="0" y="244780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634820" y="2154807"/>
            <a:ext cx="6710111" cy="8946814"/>
          </a:xfrm>
          <a:custGeom>
            <a:avLst/>
            <a:gdLst/>
            <a:ahLst/>
            <a:cxnLst/>
            <a:rect l="l" t="t" r="r" b="b"/>
            <a:pathLst>
              <a:path w="6710111" h="8946814">
                <a:moveTo>
                  <a:pt x="0" y="0"/>
                </a:moveTo>
                <a:lnTo>
                  <a:pt x="6710110" y="0"/>
                </a:lnTo>
                <a:lnTo>
                  <a:pt x="6710110" y="8946814"/>
                </a:lnTo>
                <a:lnTo>
                  <a:pt x="0" y="894681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28848" t="-33242" r="-18783" b="-14389"/>
            </a:stretch>
          </a:blipFill>
        </p:spPr>
      </p:sp>
      <p:sp>
        <p:nvSpPr>
          <p:cNvPr id="10" name="Freeform 10"/>
          <p:cNvSpPr/>
          <p:nvPr/>
        </p:nvSpPr>
        <p:spPr>
          <a:xfrm rot="5033768">
            <a:off x="-450120" y="-1033047"/>
            <a:ext cx="2178441" cy="4735741"/>
          </a:xfrm>
          <a:custGeom>
            <a:avLst/>
            <a:gdLst/>
            <a:ahLst/>
            <a:cxnLst/>
            <a:rect l="l" t="t" r="r" b="b"/>
            <a:pathLst>
              <a:path w="2178441" h="4735741">
                <a:moveTo>
                  <a:pt x="0" y="0"/>
                </a:moveTo>
                <a:lnTo>
                  <a:pt x="2178441" y="0"/>
                </a:lnTo>
                <a:lnTo>
                  <a:pt x="2178441" y="4735741"/>
                </a:lnTo>
                <a:lnTo>
                  <a:pt x="0" y="473574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3116423">
            <a:off x="323614" y="5807342"/>
            <a:ext cx="1019724" cy="8128233"/>
          </a:xfrm>
          <a:custGeom>
            <a:avLst/>
            <a:gdLst/>
            <a:ahLst/>
            <a:cxnLst/>
            <a:rect l="l" t="t" r="r" b="b"/>
            <a:pathLst>
              <a:path w="1019724" h="8128233">
                <a:moveTo>
                  <a:pt x="0" y="0"/>
                </a:moveTo>
                <a:lnTo>
                  <a:pt x="1019724" y="0"/>
                </a:lnTo>
                <a:lnTo>
                  <a:pt x="1019724" y="8128233"/>
                </a:lnTo>
                <a:lnTo>
                  <a:pt x="0" y="8128233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1857821">
            <a:off x="16161846" y="7639765"/>
            <a:ext cx="3503364" cy="3172137"/>
          </a:xfrm>
          <a:custGeom>
            <a:avLst/>
            <a:gdLst/>
            <a:ahLst/>
            <a:cxnLst/>
            <a:rect l="l" t="t" r="r" b="b"/>
            <a:pathLst>
              <a:path w="3503364" h="3172137">
                <a:moveTo>
                  <a:pt x="0" y="0"/>
                </a:moveTo>
                <a:lnTo>
                  <a:pt x="3503364" y="0"/>
                </a:lnTo>
                <a:lnTo>
                  <a:pt x="3503364" y="3172137"/>
                </a:lnTo>
                <a:lnTo>
                  <a:pt x="0" y="317213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8842684" y="2164332"/>
            <a:ext cx="6353636" cy="40107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512"/>
              </a:lnSpc>
            </a:pPr>
            <a:r>
              <a:rPr lang="en-US" sz="3890" spc="233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Comenzamos entrando con piedra redonda a alta velocidad. Una vez en dentina usamos piedra redonda a baja velocidad para no recalentar la dentina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239345">
            <a:off x="16358550" y="7486726"/>
            <a:ext cx="2576509" cy="5601106"/>
          </a:xfrm>
          <a:custGeom>
            <a:avLst/>
            <a:gdLst/>
            <a:ahLst/>
            <a:cxnLst/>
            <a:rect l="l" t="t" r="r" b="b"/>
            <a:pathLst>
              <a:path w="2576509" h="5601106">
                <a:moveTo>
                  <a:pt x="0" y="0"/>
                </a:moveTo>
                <a:lnTo>
                  <a:pt x="2576508" y="0"/>
                </a:lnTo>
                <a:lnTo>
                  <a:pt x="2576508" y="5601106"/>
                </a:lnTo>
                <a:lnTo>
                  <a:pt x="0" y="56011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412045" y="0"/>
            <a:ext cx="5914100" cy="4692298"/>
          </a:xfrm>
          <a:custGeom>
            <a:avLst/>
            <a:gdLst/>
            <a:ahLst/>
            <a:cxnLst/>
            <a:rect l="l" t="t" r="r" b="b"/>
            <a:pathLst>
              <a:path w="5914100" h="4692298">
                <a:moveTo>
                  <a:pt x="0" y="0"/>
                </a:moveTo>
                <a:lnTo>
                  <a:pt x="5914099" y="0"/>
                </a:lnTo>
                <a:lnTo>
                  <a:pt x="5914099" y="4692298"/>
                </a:lnTo>
                <a:lnTo>
                  <a:pt x="0" y="46922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0488" b="-5549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1542943" y="2261354"/>
            <a:ext cx="6745057" cy="11224072"/>
          </a:xfrm>
          <a:custGeom>
            <a:avLst/>
            <a:gdLst/>
            <a:ahLst/>
            <a:cxnLst/>
            <a:rect l="l" t="t" r="r" b="b"/>
            <a:pathLst>
              <a:path w="6745057" h="11224072">
                <a:moveTo>
                  <a:pt x="0" y="0"/>
                </a:moveTo>
                <a:lnTo>
                  <a:pt x="6745057" y="0"/>
                </a:lnTo>
                <a:lnTo>
                  <a:pt x="6745057" y="11224071"/>
                </a:lnTo>
                <a:lnTo>
                  <a:pt x="0" y="1122407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211"/>
            </a:stretch>
          </a:blipFill>
        </p:spPr>
      </p:sp>
      <p:sp>
        <p:nvSpPr>
          <p:cNvPr id="5" name="Freeform 5"/>
          <p:cNvSpPr/>
          <p:nvPr/>
        </p:nvSpPr>
        <p:spPr>
          <a:xfrm rot="-782208" flipH="1">
            <a:off x="9277836" y="8177038"/>
            <a:ext cx="1210333" cy="7315200"/>
          </a:xfrm>
          <a:custGeom>
            <a:avLst/>
            <a:gdLst/>
            <a:ahLst/>
            <a:cxnLst/>
            <a:rect l="l" t="t" r="r" b="b"/>
            <a:pathLst>
              <a:path w="1210333" h="7315200">
                <a:moveTo>
                  <a:pt x="1210333" y="0"/>
                </a:moveTo>
                <a:lnTo>
                  <a:pt x="0" y="0"/>
                </a:lnTo>
                <a:lnTo>
                  <a:pt x="0" y="7315200"/>
                </a:lnTo>
                <a:lnTo>
                  <a:pt x="1210333" y="7315200"/>
                </a:lnTo>
                <a:lnTo>
                  <a:pt x="1210333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341952">
            <a:off x="11074010" y="6063953"/>
            <a:ext cx="1059671" cy="8446651"/>
          </a:xfrm>
          <a:custGeom>
            <a:avLst/>
            <a:gdLst/>
            <a:ahLst/>
            <a:cxnLst/>
            <a:rect l="l" t="t" r="r" b="b"/>
            <a:pathLst>
              <a:path w="1059671" h="8446651">
                <a:moveTo>
                  <a:pt x="0" y="0"/>
                </a:moveTo>
                <a:lnTo>
                  <a:pt x="1059670" y="0"/>
                </a:lnTo>
                <a:lnTo>
                  <a:pt x="1059670" y="8446651"/>
                </a:lnTo>
                <a:lnTo>
                  <a:pt x="0" y="844665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-927109" y="2521026"/>
            <a:ext cx="12530953" cy="1963289"/>
            <a:chOff x="0" y="0"/>
            <a:chExt cx="4628323" cy="72514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628323" cy="725143"/>
            </a:xfrm>
            <a:custGeom>
              <a:avLst/>
              <a:gdLst/>
              <a:ahLst/>
              <a:cxnLst/>
              <a:rect l="l" t="t" r="r" b="b"/>
              <a:pathLst>
                <a:path w="4628323" h="725143">
                  <a:moveTo>
                    <a:pt x="42630" y="0"/>
                  </a:moveTo>
                  <a:lnTo>
                    <a:pt x="4585693" y="0"/>
                  </a:lnTo>
                  <a:cubicBezTo>
                    <a:pt x="4597000" y="0"/>
                    <a:pt x="4607843" y="4491"/>
                    <a:pt x="4615837" y="12486"/>
                  </a:cubicBezTo>
                  <a:cubicBezTo>
                    <a:pt x="4623832" y="20481"/>
                    <a:pt x="4628323" y="31324"/>
                    <a:pt x="4628323" y="42630"/>
                  </a:cubicBezTo>
                  <a:lnTo>
                    <a:pt x="4628323" y="682513"/>
                  </a:lnTo>
                  <a:cubicBezTo>
                    <a:pt x="4628323" y="693819"/>
                    <a:pt x="4623832" y="704663"/>
                    <a:pt x="4615837" y="712657"/>
                  </a:cubicBezTo>
                  <a:cubicBezTo>
                    <a:pt x="4607843" y="720652"/>
                    <a:pt x="4597000" y="725143"/>
                    <a:pt x="4585693" y="725143"/>
                  </a:cubicBezTo>
                  <a:lnTo>
                    <a:pt x="42630" y="725143"/>
                  </a:lnTo>
                  <a:cubicBezTo>
                    <a:pt x="19086" y="725143"/>
                    <a:pt x="0" y="706057"/>
                    <a:pt x="0" y="682513"/>
                  </a:cubicBezTo>
                  <a:lnTo>
                    <a:pt x="0" y="42630"/>
                  </a:lnTo>
                  <a:cubicBezTo>
                    <a:pt x="0" y="31324"/>
                    <a:pt x="4491" y="20481"/>
                    <a:pt x="12486" y="12486"/>
                  </a:cubicBezTo>
                  <a:cubicBezTo>
                    <a:pt x="20481" y="4491"/>
                    <a:pt x="31324" y="0"/>
                    <a:pt x="42630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0"/>
              <a:ext cx="4628323" cy="725143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10" name="Freeform 10"/>
          <p:cNvSpPr/>
          <p:nvPr/>
        </p:nvSpPr>
        <p:spPr>
          <a:xfrm rot="-5861895">
            <a:off x="14412602" y="-978692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-11856068" y="2261354"/>
            <a:ext cx="12884768" cy="2482634"/>
            <a:chOff x="0" y="0"/>
            <a:chExt cx="4530322" cy="87290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4530322" cy="872901"/>
            </a:xfrm>
            <a:custGeom>
              <a:avLst/>
              <a:gdLst/>
              <a:ahLst/>
              <a:cxnLst/>
              <a:rect l="l" t="t" r="r" b="b"/>
              <a:pathLst>
                <a:path w="4530322" h="872901">
                  <a:moveTo>
                    <a:pt x="21631" y="0"/>
                  </a:moveTo>
                  <a:lnTo>
                    <a:pt x="4508691" y="0"/>
                  </a:lnTo>
                  <a:cubicBezTo>
                    <a:pt x="4520637" y="0"/>
                    <a:pt x="4530322" y="9684"/>
                    <a:pt x="4530322" y="21631"/>
                  </a:cubicBezTo>
                  <a:lnTo>
                    <a:pt x="4530322" y="851270"/>
                  </a:lnTo>
                  <a:cubicBezTo>
                    <a:pt x="4530322" y="857007"/>
                    <a:pt x="4528043" y="862509"/>
                    <a:pt x="4523986" y="866566"/>
                  </a:cubicBezTo>
                  <a:cubicBezTo>
                    <a:pt x="4519930" y="870622"/>
                    <a:pt x="4514428" y="872901"/>
                    <a:pt x="4508691" y="872901"/>
                  </a:cubicBezTo>
                  <a:lnTo>
                    <a:pt x="21631" y="872901"/>
                  </a:lnTo>
                  <a:cubicBezTo>
                    <a:pt x="9684" y="872901"/>
                    <a:pt x="0" y="863217"/>
                    <a:pt x="0" y="851270"/>
                  </a:cubicBezTo>
                  <a:lnTo>
                    <a:pt x="0" y="21631"/>
                  </a:lnTo>
                  <a:cubicBezTo>
                    <a:pt x="0" y="15894"/>
                    <a:pt x="2279" y="10392"/>
                    <a:pt x="6336" y="6336"/>
                  </a:cubicBezTo>
                  <a:cubicBezTo>
                    <a:pt x="10392" y="2279"/>
                    <a:pt x="15894" y="0"/>
                    <a:pt x="21631" y="0"/>
                  </a:cubicBezTo>
                  <a:close/>
                </a:path>
              </a:pathLst>
            </a:custGeom>
            <a:solidFill>
              <a:srgbClr val="595EA4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9525"/>
              <a:ext cx="4530322" cy="863376"/>
            </a:xfrm>
            <a:prstGeom prst="rect">
              <a:avLst/>
            </a:prstGeom>
          </p:spPr>
          <p:txBody>
            <a:bodyPr lIns="38053" tIns="38053" rIns="38053" bIns="38053" rtlCol="0" anchor="ctr"/>
            <a:lstStyle/>
            <a:p>
              <a:pPr algn="ctr">
                <a:lnSpc>
                  <a:spcPts val="2085"/>
                </a:lnSpc>
              </a:pPr>
              <a:endParaRPr dirty="0"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028700" y="-10048"/>
            <a:ext cx="9923079" cy="2148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894"/>
              </a:lnSpc>
            </a:pPr>
            <a:r>
              <a:rPr lang="en-US" sz="7111" spc="-128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RESTAURACIÓN CON RESINA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375450" y="2812299"/>
            <a:ext cx="10228395" cy="13970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28"/>
              </a:lnSpc>
            </a:pPr>
            <a:r>
              <a:rPr lang="en-US" sz="3214" spc="192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Matriz de acetato: para reconstruir las paredes proximales.</a:t>
            </a:r>
          </a:p>
          <a:p>
            <a:pPr marL="0" lvl="0" indent="0" algn="l">
              <a:lnSpc>
                <a:spcPts val="3537"/>
              </a:lnSpc>
            </a:pPr>
            <a:r>
              <a:rPr lang="en-US" sz="3049" spc="182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Composite: EA1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91050" y="5153025"/>
            <a:ext cx="9115759" cy="46222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35"/>
              </a:lnSpc>
            </a:pPr>
            <a:r>
              <a:rPr lang="en-US" sz="3479" spc="208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Empezamos restaurando primero una pieza y después la otra para crear punto de contacto.</a:t>
            </a:r>
          </a:p>
          <a:p>
            <a:pPr algn="l">
              <a:lnSpc>
                <a:spcPts val="4035"/>
              </a:lnSpc>
            </a:pPr>
            <a:endParaRPr lang="en-US" sz="3479" spc="208" dirty="0">
              <a:solidFill>
                <a:srgbClr val="595EA4"/>
              </a:solidFill>
              <a:latin typeface="Balsamiq Sans"/>
              <a:ea typeface="Balsamiq Sans"/>
              <a:cs typeface="Balsamiq Sans"/>
              <a:sym typeface="Balsamiq Sans"/>
            </a:endParaRPr>
          </a:p>
          <a:p>
            <a:pPr algn="l">
              <a:lnSpc>
                <a:spcPts val="4035"/>
              </a:lnSpc>
            </a:pPr>
            <a:r>
              <a:rPr lang="en-US" sz="3479" spc="208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Colocamos el composite en secciones, </a:t>
            </a:r>
            <a:r>
              <a:rPr lang="en-US" sz="3479" spc="208" dirty="0" err="1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dando</a:t>
            </a:r>
            <a:r>
              <a:rPr lang="en-US" sz="3479" spc="208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 </a:t>
            </a:r>
            <a:r>
              <a:rPr lang="en-US" sz="3479" spc="208" dirty="0" smtClean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anatomía </a:t>
            </a:r>
            <a:r>
              <a:rPr lang="en-US" sz="3479" spc="208" dirty="0">
                <a:solidFill>
                  <a:srgbClr val="595EA4"/>
                </a:solidFill>
                <a:latin typeface="Balsamiq Sans"/>
                <a:ea typeface="Balsamiq Sans"/>
                <a:cs typeface="Balsamiq Sans"/>
                <a:sym typeface="Balsamiq Sans"/>
              </a:rPr>
              <a:t>y fotocurando 20seg cada capa.</a:t>
            </a:r>
          </a:p>
          <a:p>
            <a:pPr algn="l">
              <a:lnSpc>
                <a:spcPts val="4035"/>
              </a:lnSpc>
            </a:pPr>
            <a:endParaRPr lang="en-US" sz="3479" spc="208" dirty="0">
              <a:solidFill>
                <a:srgbClr val="595EA4"/>
              </a:solidFill>
              <a:latin typeface="Balsamiq Sans"/>
              <a:ea typeface="Balsamiq Sans"/>
              <a:cs typeface="Balsamiq Sans"/>
              <a:sym typeface="Balsamiq Sans"/>
            </a:endParaRPr>
          </a:p>
          <a:p>
            <a:pPr marL="0" lvl="0" indent="0" algn="l">
              <a:lnSpc>
                <a:spcPts val="4035"/>
              </a:lnSpc>
            </a:pPr>
            <a:endParaRPr lang="en-US" sz="3479" spc="208" dirty="0">
              <a:solidFill>
                <a:srgbClr val="595EA4"/>
              </a:solidFill>
              <a:latin typeface="Balsamiq Sans"/>
              <a:ea typeface="Balsamiq Sans"/>
              <a:cs typeface="Balsamiq Sans"/>
              <a:sym typeface="Balsamiq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68896" y="76544"/>
            <a:ext cx="11203701" cy="29801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982"/>
              </a:lnSpc>
            </a:pPr>
            <a:r>
              <a:rPr lang="en-US" sz="9894" spc="-178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ACABADO Y PULIDO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3036127" y="3325791"/>
            <a:ext cx="6107873" cy="2362977"/>
            <a:chOff x="0" y="0"/>
            <a:chExt cx="2528742" cy="97830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528742" cy="978305"/>
            </a:xfrm>
            <a:custGeom>
              <a:avLst/>
              <a:gdLst/>
              <a:ahLst/>
              <a:cxnLst/>
              <a:rect l="l" t="t" r="r" b="b"/>
              <a:pathLst>
                <a:path w="2528742" h="978305">
                  <a:moveTo>
                    <a:pt x="87460" y="0"/>
                  </a:moveTo>
                  <a:lnTo>
                    <a:pt x="2441283" y="0"/>
                  </a:lnTo>
                  <a:cubicBezTo>
                    <a:pt x="2464478" y="0"/>
                    <a:pt x="2486724" y="9214"/>
                    <a:pt x="2503126" y="25616"/>
                  </a:cubicBezTo>
                  <a:cubicBezTo>
                    <a:pt x="2519528" y="42018"/>
                    <a:pt x="2528742" y="64264"/>
                    <a:pt x="2528742" y="87460"/>
                  </a:cubicBezTo>
                  <a:lnTo>
                    <a:pt x="2528742" y="890845"/>
                  </a:lnTo>
                  <a:cubicBezTo>
                    <a:pt x="2528742" y="939148"/>
                    <a:pt x="2489585" y="978305"/>
                    <a:pt x="2441283" y="978305"/>
                  </a:cubicBezTo>
                  <a:lnTo>
                    <a:pt x="87460" y="978305"/>
                  </a:lnTo>
                  <a:cubicBezTo>
                    <a:pt x="64264" y="978305"/>
                    <a:pt x="42018" y="969090"/>
                    <a:pt x="25616" y="952688"/>
                  </a:cubicBezTo>
                  <a:cubicBezTo>
                    <a:pt x="9214" y="936286"/>
                    <a:pt x="0" y="914041"/>
                    <a:pt x="0" y="890845"/>
                  </a:cubicBezTo>
                  <a:lnTo>
                    <a:pt x="0" y="87460"/>
                  </a:lnTo>
                  <a:cubicBezTo>
                    <a:pt x="0" y="64264"/>
                    <a:pt x="9214" y="42018"/>
                    <a:pt x="25616" y="25616"/>
                  </a:cubicBezTo>
                  <a:cubicBezTo>
                    <a:pt x="42018" y="9214"/>
                    <a:pt x="64264" y="0"/>
                    <a:pt x="87460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0"/>
              <a:ext cx="2528742" cy="978305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3126125" y="6145969"/>
            <a:ext cx="5927877" cy="2597407"/>
            <a:chOff x="0" y="0"/>
            <a:chExt cx="2454221" cy="107536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454222" cy="1075362"/>
            </a:xfrm>
            <a:custGeom>
              <a:avLst/>
              <a:gdLst/>
              <a:ahLst/>
              <a:cxnLst/>
              <a:rect l="l" t="t" r="r" b="b"/>
              <a:pathLst>
                <a:path w="2454222" h="1075362">
                  <a:moveTo>
                    <a:pt x="90115" y="0"/>
                  </a:moveTo>
                  <a:lnTo>
                    <a:pt x="2364106" y="0"/>
                  </a:lnTo>
                  <a:cubicBezTo>
                    <a:pt x="2413876" y="0"/>
                    <a:pt x="2454222" y="40346"/>
                    <a:pt x="2454222" y="90115"/>
                  </a:cubicBezTo>
                  <a:lnTo>
                    <a:pt x="2454222" y="985246"/>
                  </a:lnTo>
                  <a:cubicBezTo>
                    <a:pt x="2454222" y="1035016"/>
                    <a:pt x="2413876" y="1075362"/>
                    <a:pt x="2364106" y="1075362"/>
                  </a:cubicBezTo>
                  <a:lnTo>
                    <a:pt x="90115" y="1075362"/>
                  </a:lnTo>
                  <a:cubicBezTo>
                    <a:pt x="40346" y="1075362"/>
                    <a:pt x="0" y="1035016"/>
                    <a:pt x="0" y="985246"/>
                  </a:cubicBezTo>
                  <a:lnTo>
                    <a:pt x="0" y="90115"/>
                  </a:lnTo>
                  <a:cubicBezTo>
                    <a:pt x="0" y="40346"/>
                    <a:pt x="40346" y="0"/>
                    <a:pt x="90115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0"/>
              <a:ext cx="2454221" cy="1075362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3175866" y="6701429"/>
            <a:ext cx="5828394" cy="1620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9"/>
              </a:lnSpc>
            </a:pPr>
            <a:r>
              <a:rPr lang="en-US" sz="3611" b="1" spc="216" dirty="0">
                <a:solidFill>
                  <a:srgbClr val="595EA4"/>
                </a:solidFill>
                <a:latin typeface="Balsamiq Sans Bold"/>
                <a:ea typeface="Balsamiq Sans Bold"/>
                <a:cs typeface="Balsamiq Sans Bold"/>
                <a:sym typeface="Balsamiq Sans Bold"/>
              </a:rPr>
              <a:t>2. Piedras troncoconica y pimpollo amarillas y rojas</a:t>
            </a:r>
          </a:p>
        </p:txBody>
      </p:sp>
      <p:sp>
        <p:nvSpPr>
          <p:cNvPr id="10" name="Freeform 10"/>
          <p:cNvSpPr/>
          <p:nvPr/>
        </p:nvSpPr>
        <p:spPr>
          <a:xfrm rot="-5861895">
            <a:off x="14412602" y="-978692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4961714">
            <a:off x="-576478" y="6515695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89"/>
                </a:lnTo>
                <a:lnTo>
                  <a:pt x="0" y="44446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4169509">
            <a:off x="18664989" y="3595726"/>
            <a:ext cx="1768948" cy="7315200"/>
          </a:xfrm>
          <a:custGeom>
            <a:avLst/>
            <a:gdLst/>
            <a:ahLst/>
            <a:cxnLst/>
            <a:rect l="l" t="t" r="r" b="b"/>
            <a:pathLst>
              <a:path w="1768948" h="7315200">
                <a:moveTo>
                  <a:pt x="0" y="0"/>
                </a:moveTo>
                <a:lnTo>
                  <a:pt x="1768948" y="0"/>
                </a:lnTo>
                <a:lnTo>
                  <a:pt x="1768948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5033768">
            <a:off x="-1079904" y="-650116"/>
            <a:ext cx="2576509" cy="5601106"/>
          </a:xfrm>
          <a:custGeom>
            <a:avLst/>
            <a:gdLst/>
            <a:ahLst/>
            <a:cxnLst/>
            <a:rect l="l" t="t" r="r" b="b"/>
            <a:pathLst>
              <a:path w="2576509" h="5601106">
                <a:moveTo>
                  <a:pt x="0" y="0"/>
                </a:moveTo>
                <a:lnTo>
                  <a:pt x="2576509" y="0"/>
                </a:lnTo>
                <a:lnTo>
                  <a:pt x="2576509" y="5601106"/>
                </a:lnTo>
                <a:lnTo>
                  <a:pt x="0" y="560110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7079115" flipH="1">
            <a:off x="597167" y="-3850118"/>
            <a:ext cx="1210333" cy="7315200"/>
          </a:xfrm>
          <a:custGeom>
            <a:avLst/>
            <a:gdLst/>
            <a:ahLst/>
            <a:cxnLst/>
            <a:rect l="l" t="t" r="r" b="b"/>
            <a:pathLst>
              <a:path w="1210333" h="7315200">
                <a:moveTo>
                  <a:pt x="1210333" y="0"/>
                </a:moveTo>
                <a:lnTo>
                  <a:pt x="0" y="0"/>
                </a:lnTo>
                <a:lnTo>
                  <a:pt x="0" y="7315200"/>
                </a:lnTo>
                <a:lnTo>
                  <a:pt x="1210333" y="7315200"/>
                </a:lnTo>
                <a:lnTo>
                  <a:pt x="1210333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-1857821">
            <a:off x="16009446" y="7499143"/>
            <a:ext cx="3503364" cy="3172137"/>
          </a:xfrm>
          <a:custGeom>
            <a:avLst/>
            <a:gdLst/>
            <a:ahLst/>
            <a:cxnLst/>
            <a:rect l="l" t="t" r="r" b="b"/>
            <a:pathLst>
              <a:path w="3503364" h="3172137">
                <a:moveTo>
                  <a:pt x="0" y="0"/>
                </a:moveTo>
                <a:lnTo>
                  <a:pt x="3503364" y="0"/>
                </a:lnTo>
                <a:lnTo>
                  <a:pt x="3503364" y="3172137"/>
                </a:lnTo>
                <a:lnTo>
                  <a:pt x="0" y="317213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 rot="3116423">
            <a:off x="-1051779" y="1665270"/>
            <a:ext cx="1059671" cy="8446651"/>
          </a:xfrm>
          <a:custGeom>
            <a:avLst/>
            <a:gdLst/>
            <a:ahLst/>
            <a:cxnLst/>
            <a:rect l="l" t="t" r="r" b="b"/>
            <a:pathLst>
              <a:path w="1059671" h="8446651">
                <a:moveTo>
                  <a:pt x="0" y="0"/>
                </a:moveTo>
                <a:lnTo>
                  <a:pt x="1059670" y="0"/>
                </a:lnTo>
                <a:lnTo>
                  <a:pt x="1059670" y="8446650"/>
                </a:lnTo>
                <a:lnTo>
                  <a:pt x="0" y="844665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1629369" flipH="1">
            <a:off x="-1572574" y="6487140"/>
            <a:ext cx="4891952" cy="3589470"/>
          </a:xfrm>
          <a:custGeom>
            <a:avLst/>
            <a:gdLst/>
            <a:ahLst/>
            <a:cxnLst/>
            <a:rect l="l" t="t" r="r" b="b"/>
            <a:pathLst>
              <a:path w="4891952" h="3589470">
                <a:moveTo>
                  <a:pt x="4891952" y="0"/>
                </a:moveTo>
                <a:lnTo>
                  <a:pt x="0" y="0"/>
                </a:lnTo>
                <a:lnTo>
                  <a:pt x="0" y="3589470"/>
                </a:lnTo>
                <a:lnTo>
                  <a:pt x="4891952" y="3589470"/>
                </a:lnTo>
                <a:lnTo>
                  <a:pt x="4891952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 rot="-1058254">
            <a:off x="14462964" y="1004185"/>
            <a:ext cx="5075043" cy="3045026"/>
          </a:xfrm>
          <a:custGeom>
            <a:avLst/>
            <a:gdLst/>
            <a:ahLst/>
            <a:cxnLst/>
            <a:rect l="l" t="t" r="r" b="b"/>
            <a:pathLst>
              <a:path w="5075043" h="3045026">
                <a:moveTo>
                  <a:pt x="0" y="0"/>
                </a:moveTo>
                <a:lnTo>
                  <a:pt x="5075043" y="0"/>
                </a:lnTo>
                <a:lnTo>
                  <a:pt x="5075043" y="3045026"/>
                </a:lnTo>
                <a:lnTo>
                  <a:pt x="0" y="304502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1983998" y="6482391"/>
            <a:ext cx="2660208" cy="2660208"/>
          </a:xfrm>
          <a:custGeom>
            <a:avLst/>
            <a:gdLst/>
            <a:ahLst/>
            <a:cxnLst/>
            <a:rect l="l" t="t" r="r" b="b"/>
            <a:pathLst>
              <a:path w="2660208" h="2660208">
                <a:moveTo>
                  <a:pt x="0" y="0"/>
                </a:moveTo>
                <a:lnTo>
                  <a:pt x="2660208" y="0"/>
                </a:lnTo>
                <a:lnTo>
                  <a:pt x="2660208" y="2660208"/>
                </a:lnTo>
                <a:lnTo>
                  <a:pt x="0" y="2660208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9987493" y="6145969"/>
            <a:ext cx="1996505" cy="2996630"/>
          </a:xfrm>
          <a:custGeom>
            <a:avLst/>
            <a:gdLst/>
            <a:ahLst/>
            <a:cxnLst/>
            <a:rect l="l" t="t" r="r" b="b"/>
            <a:pathLst>
              <a:path w="1996505" h="2996630">
                <a:moveTo>
                  <a:pt x="0" y="0"/>
                </a:moveTo>
                <a:lnTo>
                  <a:pt x="1996505" y="0"/>
                </a:lnTo>
                <a:lnTo>
                  <a:pt x="1996505" y="2996630"/>
                </a:lnTo>
                <a:lnTo>
                  <a:pt x="0" y="2996630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9987493" y="2762947"/>
            <a:ext cx="3928957" cy="3928957"/>
          </a:xfrm>
          <a:custGeom>
            <a:avLst/>
            <a:gdLst/>
            <a:ahLst/>
            <a:cxnLst/>
            <a:rect l="l" t="t" r="r" b="b"/>
            <a:pathLst>
              <a:path w="3928957" h="3928957">
                <a:moveTo>
                  <a:pt x="0" y="0"/>
                </a:moveTo>
                <a:lnTo>
                  <a:pt x="3928957" y="0"/>
                </a:lnTo>
                <a:lnTo>
                  <a:pt x="3928957" y="3928957"/>
                </a:lnTo>
                <a:lnTo>
                  <a:pt x="0" y="3928957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3126125" y="4245694"/>
            <a:ext cx="5828394" cy="542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79714" lvl="1" indent="-389857" algn="ctr">
              <a:lnSpc>
                <a:spcPts val="4189"/>
              </a:lnSpc>
              <a:buAutoNum type="arabicPeriod"/>
            </a:pPr>
            <a:r>
              <a:rPr lang="en-US" sz="3611" b="1" spc="216" dirty="0">
                <a:solidFill>
                  <a:srgbClr val="595EA4"/>
                </a:solidFill>
                <a:latin typeface="Balsamiq Sans Bold"/>
                <a:ea typeface="Balsamiq Sans Bold"/>
                <a:cs typeface="Balsamiq Sans Bold"/>
                <a:sym typeface="Balsamiq Sans Bold"/>
              </a:rPr>
              <a:t>Fresas multifilos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004408" y="4602958"/>
            <a:ext cx="9740178" cy="8364378"/>
          </a:xfrm>
          <a:custGeom>
            <a:avLst/>
            <a:gdLst/>
            <a:ahLst/>
            <a:cxnLst/>
            <a:rect l="l" t="t" r="r" b="b"/>
            <a:pathLst>
              <a:path w="9740178" h="8364378">
                <a:moveTo>
                  <a:pt x="0" y="0"/>
                </a:moveTo>
                <a:lnTo>
                  <a:pt x="9740178" y="0"/>
                </a:lnTo>
                <a:lnTo>
                  <a:pt x="9740178" y="8364378"/>
                </a:lnTo>
                <a:lnTo>
                  <a:pt x="0" y="83643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337879" flipH="1">
            <a:off x="-445236" y="7119309"/>
            <a:ext cx="3711986" cy="2992789"/>
          </a:xfrm>
          <a:custGeom>
            <a:avLst/>
            <a:gdLst/>
            <a:ahLst/>
            <a:cxnLst/>
            <a:rect l="l" t="t" r="r" b="b"/>
            <a:pathLst>
              <a:path w="3711986" h="2992789">
                <a:moveTo>
                  <a:pt x="3711987" y="0"/>
                </a:moveTo>
                <a:lnTo>
                  <a:pt x="0" y="0"/>
                </a:lnTo>
                <a:lnTo>
                  <a:pt x="0" y="2992790"/>
                </a:lnTo>
                <a:lnTo>
                  <a:pt x="3711987" y="2992790"/>
                </a:lnTo>
                <a:lnTo>
                  <a:pt x="3711987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10454164">
            <a:off x="-1232946" y="-1309253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3351091" y="1028700"/>
            <a:ext cx="6049773" cy="2584423"/>
            <a:chOff x="0" y="0"/>
            <a:chExt cx="2504688" cy="106998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04688" cy="1069986"/>
            </a:xfrm>
            <a:custGeom>
              <a:avLst/>
              <a:gdLst/>
              <a:ahLst/>
              <a:cxnLst/>
              <a:rect l="l" t="t" r="r" b="b"/>
              <a:pathLst>
                <a:path w="2504688" h="1069986">
                  <a:moveTo>
                    <a:pt x="88300" y="0"/>
                  </a:moveTo>
                  <a:lnTo>
                    <a:pt x="2416388" y="0"/>
                  </a:lnTo>
                  <a:cubicBezTo>
                    <a:pt x="2439807" y="0"/>
                    <a:pt x="2462266" y="9303"/>
                    <a:pt x="2478825" y="25862"/>
                  </a:cubicBezTo>
                  <a:cubicBezTo>
                    <a:pt x="2495385" y="42422"/>
                    <a:pt x="2504688" y="64881"/>
                    <a:pt x="2504688" y="88300"/>
                  </a:cubicBezTo>
                  <a:lnTo>
                    <a:pt x="2504688" y="981687"/>
                  </a:lnTo>
                  <a:cubicBezTo>
                    <a:pt x="2504688" y="1030453"/>
                    <a:pt x="2465155" y="1069986"/>
                    <a:pt x="2416388" y="1069986"/>
                  </a:cubicBezTo>
                  <a:lnTo>
                    <a:pt x="88300" y="1069986"/>
                  </a:lnTo>
                  <a:cubicBezTo>
                    <a:pt x="39533" y="1069986"/>
                    <a:pt x="0" y="1030453"/>
                    <a:pt x="0" y="981687"/>
                  </a:cubicBezTo>
                  <a:lnTo>
                    <a:pt x="0" y="88300"/>
                  </a:lnTo>
                  <a:cubicBezTo>
                    <a:pt x="0" y="39533"/>
                    <a:pt x="39533" y="0"/>
                    <a:pt x="88300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0"/>
              <a:ext cx="2504688" cy="1069986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351091" y="4212540"/>
            <a:ext cx="6049773" cy="2584423"/>
            <a:chOff x="0" y="0"/>
            <a:chExt cx="2504688" cy="106998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504688" cy="1069986"/>
            </a:xfrm>
            <a:custGeom>
              <a:avLst/>
              <a:gdLst/>
              <a:ahLst/>
              <a:cxnLst/>
              <a:rect l="l" t="t" r="r" b="b"/>
              <a:pathLst>
                <a:path w="2504688" h="1069986">
                  <a:moveTo>
                    <a:pt x="88300" y="0"/>
                  </a:moveTo>
                  <a:lnTo>
                    <a:pt x="2416388" y="0"/>
                  </a:lnTo>
                  <a:cubicBezTo>
                    <a:pt x="2439807" y="0"/>
                    <a:pt x="2462266" y="9303"/>
                    <a:pt x="2478825" y="25862"/>
                  </a:cubicBezTo>
                  <a:cubicBezTo>
                    <a:pt x="2495385" y="42422"/>
                    <a:pt x="2504688" y="64881"/>
                    <a:pt x="2504688" y="88300"/>
                  </a:cubicBezTo>
                  <a:lnTo>
                    <a:pt x="2504688" y="981687"/>
                  </a:lnTo>
                  <a:cubicBezTo>
                    <a:pt x="2504688" y="1030453"/>
                    <a:pt x="2465155" y="1069986"/>
                    <a:pt x="2416388" y="1069986"/>
                  </a:cubicBezTo>
                  <a:lnTo>
                    <a:pt x="88300" y="1069986"/>
                  </a:lnTo>
                  <a:cubicBezTo>
                    <a:pt x="39533" y="1069986"/>
                    <a:pt x="0" y="1030453"/>
                    <a:pt x="0" y="981687"/>
                  </a:cubicBezTo>
                  <a:lnTo>
                    <a:pt x="0" y="88300"/>
                  </a:lnTo>
                  <a:cubicBezTo>
                    <a:pt x="0" y="39533"/>
                    <a:pt x="39533" y="0"/>
                    <a:pt x="88300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0"/>
              <a:ext cx="2504688" cy="1069986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3461780" y="7222401"/>
            <a:ext cx="6049773" cy="2584423"/>
            <a:chOff x="0" y="0"/>
            <a:chExt cx="2504688" cy="1069986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504688" cy="1069986"/>
            </a:xfrm>
            <a:custGeom>
              <a:avLst/>
              <a:gdLst/>
              <a:ahLst/>
              <a:cxnLst/>
              <a:rect l="l" t="t" r="r" b="b"/>
              <a:pathLst>
                <a:path w="2504688" h="1069986">
                  <a:moveTo>
                    <a:pt x="88300" y="0"/>
                  </a:moveTo>
                  <a:lnTo>
                    <a:pt x="2416388" y="0"/>
                  </a:lnTo>
                  <a:cubicBezTo>
                    <a:pt x="2439807" y="0"/>
                    <a:pt x="2462266" y="9303"/>
                    <a:pt x="2478825" y="25862"/>
                  </a:cubicBezTo>
                  <a:cubicBezTo>
                    <a:pt x="2495385" y="42422"/>
                    <a:pt x="2504688" y="64881"/>
                    <a:pt x="2504688" y="88300"/>
                  </a:cubicBezTo>
                  <a:lnTo>
                    <a:pt x="2504688" y="981687"/>
                  </a:lnTo>
                  <a:cubicBezTo>
                    <a:pt x="2504688" y="1030453"/>
                    <a:pt x="2465155" y="1069986"/>
                    <a:pt x="2416388" y="1069986"/>
                  </a:cubicBezTo>
                  <a:lnTo>
                    <a:pt x="88300" y="1069986"/>
                  </a:lnTo>
                  <a:cubicBezTo>
                    <a:pt x="39533" y="1069986"/>
                    <a:pt x="0" y="1030453"/>
                    <a:pt x="0" y="981687"/>
                  </a:cubicBezTo>
                  <a:lnTo>
                    <a:pt x="0" y="88300"/>
                  </a:lnTo>
                  <a:cubicBezTo>
                    <a:pt x="0" y="39533"/>
                    <a:pt x="39533" y="0"/>
                    <a:pt x="88300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0"/>
              <a:ext cx="2504688" cy="1069986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14" name="Freeform 14"/>
          <p:cNvSpPr/>
          <p:nvPr/>
        </p:nvSpPr>
        <p:spPr>
          <a:xfrm>
            <a:off x="10452434" y="911368"/>
            <a:ext cx="4581822" cy="3691590"/>
          </a:xfrm>
          <a:custGeom>
            <a:avLst/>
            <a:gdLst/>
            <a:ahLst/>
            <a:cxnLst/>
            <a:rect l="l" t="t" r="r" b="b"/>
            <a:pathLst>
              <a:path w="4581822" h="3691590">
                <a:moveTo>
                  <a:pt x="0" y="0"/>
                </a:moveTo>
                <a:lnTo>
                  <a:pt x="4581822" y="0"/>
                </a:lnTo>
                <a:lnTo>
                  <a:pt x="4581822" y="3691590"/>
                </a:lnTo>
                <a:lnTo>
                  <a:pt x="0" y="369159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382" t="-6319" r="-4764" b="-26665"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0004408" y="4801475"/>
            <a:ext cx="5307151" cy="1995489"/>
          </a:xfrm>
          <a:custGeom>
            <a:avLst/>
            <a:gdLst/>
            <a:ahLst/>
            <a:cxnLst/>
            <a:rect l="l" t="t" r="r" b="b"/>
            <a:pathLst>
              <a:path w="5307151" h="1995489">
                <a:moveTo>
                  <a:pt x="0" y="0"/>
                </a:moveTo>
                <a:lnTo>
                  <a:pt x="5307151" y="0"/>
                </a:lnTo>
                <a:lnTo>
                  <a:pt x="5307151" y="1995489"/>
                </a:lnTo>
                <a:lnTo>
                  <a:pt x="0" y="19954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3913597" y="7222401"/>
            <a:ext cx="3092254" cy="2543628"/>
          </a:xfrm>
          <a:custGeom>
            <a:avLst/>
            <a:gdLst/>
            <a:ahLst/>
            <a:cxnLst/>
            <a:rect l="l" t="t" r="r" b="b"/>
            <a:pathLst>
              <a:path w="3092254" h="2543628">
                <a:moveTo>
                  <a:pt x="0" y="0"/>
                </a:moveTo>
                <a:lnTo>
                  <a:pt x="3092254" y="0"/>
                </a:lnTo>
                <a:lnTo>
                  <a:pt x="3092254" y="2543629"/>
                </a:lnTo>
                <a:lnTo>
                  <a:pt x="0" y="254362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9863978" y="7058530"/>
            <a:ext cx="3697194" cy="3483894"/>
          </a:xfrm>
          <a:custGeom>
            <a:avLst/>
            <a:gdLst/>
            <a:ahLst/>
            <a:cxnLst/>
            <a:rect l="l" t="t" r="r" b="b"/>
            <a:pathLst>
              <a:path w="3697194" h="3483894">
                <a:moveTo>
                  <a:pt x="0" y="0"/>
                </a:moveTo>
                <a:lnTo>
                  <a:pt x="3697194" y="0"/>
                </a:lnTo>
                <a:lnTo>
                  <a:pt x="3697194" y="3483895"/>
                </a:lnTo>
                <a:lnTo>
                  <a:pt x="0" y="348389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3753736" y="8199157"/>
            <a:ext cx="5465862" cy="601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34"/>
              </a:lnSpc>
            </a:pPr>
            <a:r>
              <a:rPr lang="en-US" sz="3995" b="1" spc="239" dirty="0">
                <a:solidFill>
                  <a:srgbClr val="595EA4"/>
                </a:solidFill>
                <a:latin typeface="Balsamiq Sans Bold"/>
                <a:ea typeface="Balsamiq Sans Bold"/>
                <a:cs typeface="Balsamiq Sans Bold"/>
                <a:sym typeface="Balsamiq Sans Bold"/>
              </a:rPr>
              <a:t>3. Discos siliconados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820747" y="4932883"/>
            <a:ext cx="5110461" cy="11532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18"/>
              </a:lnSpc>
            </a:pPr>
            <a:r>
              <a:rPr lang="en-US" sz="3895" b="1" spc="233" dirty="0">
                <a:solidFill>
                  <a:srgbClr val="595EA4"/>
                </a:solidFill>
                <a:latin typeface="Balsamiq Sans Bold"/>
                <a:ea typeface="Balsamiq Sans Bold"/>
                <a:cs typeface="Balsamiq Sans Bold"/>
                <a:sym typeface="Balsamiq Sans Bold"/>
              </a:rPr>
              <a:t>3. Tiras para pulir composite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572470" y="1535451"/>
            <a:ext cx="5828394" cy="1620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9"/>
              </a:lnSpc>
            </a:pPr>
            <a:endParaRPr dirty="0"/>
          </a:p>
          <a:p>
            <a:pPr algn="ctr">
              <a:lnSpc>
                <a:spcPts val="4189"/>
              </a:lnSpc>
            </a:pPr>
            <a:r>
              <a:rPr lang="en-US" sz="3611" b="1" spc="216" dirty="0">
                <a:solidFill>
                  <a:srgbClr val="595EA4"/>
                </a:solidFill>
                <a:latin typeface="Balsamiq Sans Bold"/>
                <a:ea typeface="Balsamiq Sans Bold"/>
                <a:cs typeface="Balsamiq Sans Bold"/>
                <a:sym typeface="Balsamiq Sans Bold"/>
              </a:rPr>
              <a:t>2. Sistema de discos shofu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004408" y="4602958"/>
            <a:ext cx="9740178" cy="8364378"/>
          </a:xfrm>
          <a:custGeom>
            <a:avLst/>
            <a:gdLst/>
            <a:ahLst/>
            <a:cxnLst/>
            <a:rect l="l" t="t" r="r" b="b"/>
            <a:pathLst>
              <a:path w="9740178" h="8364378">
                <a:moveTo>
                  <a:pt x="0" y="0"/>
                </a:moveTo>
                <a:lnTo>
                  <a:pt x="9740178" y="0"/>
                </a:lnTo>
                <a:lnTo>
                  <a:pt x="9740178" y="8364378"/>
                </a:lnTo>
                <a:lnTo>
                  <a:pt x="0" y="83643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1096762">
            <a:off x="14540476" y="6880054"/>
            <a:ext cx="4725812" cy="3810186"/>
          </a:xfrm>
          <a:custGeom>
            <a:avLst/>
            <a:gdLst/>
            <a:ahLst/>
            <a:cxnLst/>
            <a:rect l="l" t="t" r="r" b="b"/>
            <a:pathLst>
              <a:path w="4725812" h="3810186">
                <a:moveTo>
                  <a:pt x="0" y="0"/>
                </a:moveTo>
                <a:lnTo>
                  <a:pt x="4725812" y="0"/>
                </a:lnTo>
                <a:lnTo>
                  <a:pt x="4725812" y="3810186"/>
                </a:lnTo>
                <a:lnTo>
                  <a:pt x="0" y="38101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10454164">
            <a:off x="-1232946" y="-1309253"/>
            <a:ext cx="5175767" cy="4444690"/>
          </a:xfrm>
          <a:custGeom>
            <a:avLst/>
            <a:gdLst/>
            <a:ahLst/>
            <a:cxnLst/>
            <a:rect l="l" t="t" r="r" b="b"/>
            <a:pathLst>
              <a:path w="5175767" h="4444690">
                <a:moveTo>
                  <a:pt x="0" y="0"/>
                </a:moveTo>
                <a:lnTo>
                  <a:pt x="5175767" y="0"/>
                </a:lnTo>
                <a:lnTo>
                  <a:pt x="5175767" y="4444690"/>
                </a:lnTo>
                <a:lnTo>
                  <a:pt x="0" y="44446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2473991" y="1358402"/>
            <a:ext cx="6049773" cy="2366329"/>
            <a:chOff x="0" y="0"/>
            <a:chExt cx="2504688" cy="97969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04688" cy="979692"/>
            </a:xfrm>
            <a:custGeom>
              <a:avLst/>
              <a:gdLst/>
              <a:ahLst/>
              <a:cxnLst/>
              <a:rect l="l" t="t" r="r" b="b"/>
              <a:pathLst>
                <a:path w="2504688" h="979692">
                  <a:moveTo>
                    <a:pt x="88300" y="0"/>
                  </a:moveTo>
                  <a:lnTo>
                    <a:pt x="2416388" y="0"/>
                  </a:lnTo>
                  <a:cubicBezTo>
                    <a:pt x="2439807" y="0"/>
                    <a:pt x="2462266" y="9303"/>
                    <a:pt x="2478825" y="25862"/>
                  </a:cubicBezTo>
                  <a:cubicBezTo>
                    <a:pt x="2495385" y="42422"/>
                    <a:pt x="2504688" y="64881"/>
                    <a:pt x="2504688" y="88300"/>
                  </a:cubicBezTo>
                  <a:lnTo>
                    <a:pt x="2504688" y="891393"/>
                  </a:lnTo>
                  <a:cubicBezTo>
                    <a:pt x="2504688" y="940159"/>
                    <a:pt x="2465155" y="979692"/>
                    <a:pt x="2416388" y="979692"/>
                  </a:cubicBezTo>
                  <a:lnTo>
                    <a:pt x="88300" y="979692"/>
                  </a:lnTo>
                  <a:cubicBezTo>
                    <a:pt x="64881" y="979692"/>
                    <a:pt x="42422" y="970389"/>
                    <a:pt x="25862" y="953830"/>
                  </a:cubicBezTo>
                  <a:cubicBezTo>
                    <a:pt x="9303" y="937270"/>
                    <a:pt x="0" y="914811"/>
                    <a:pt x="0" y="891393"/>
                  </a:cubicBezTo>
                  <a:lnTo>
                    <a:pt x="0" y="88300"/>
                  </a:lnTo>
                  <a:cubicBezTo>
                    <a:pt x="0" y="39533"/>
                    <a:pt x="39533" y="0"/>
                    <a:pt x="88300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0"/>
              <a:ext cx="2504688" cy="979692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473991" y="7131825"/>
            <a:ext cx="6146097" cy="2211067"/>
            <a:chOff x="0" y="0"/>
            <a:chExt cx="2544567" cy="91541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544567" cy="915412"/>
            </a:xfrm>
            <a:custGeom>
              <a:avLst/>
              <a:gdLst/>
              <a:ahLst/>
              <a:cxnLst/>
              <a:rect l="l" t="t" r="r" b="b"/>
              <a:pathLst>
                <a:path w="2544567" h="915412">
                  <a:moveTo>
                    <a:pt x="86916" y="0"/>
                  </a:moveTo>
                  <a:lnTo>
                    <a:pt x="2457652" y="0"/>
                  </a:lnTo>
                  <a:cubicBezTo>
                    <a:pt x="2505654" y="0"/>
                    <a:pt x="2544567" y="38913"/>
                    <a:pt x="2544567" y="86916"/>
                  </a:cubicBezTo>
                  <a:lnTo>
                    <a:pt x="2544567" y="828496"/>
                  </a:lnTo>
                  <a:cubicBezTo>
                    <a:pt x="2544567" y="876498"/>
                    <a:pt x="2505654" y="915412"/>
                    <a:pt x="2457652" y="915412"/>
                  </a:cubicBezTo>
                  <a:lnTo>
                    <a:pt x="86916" y="915412"/>
                  </a:lnTo>
                  <a:cubicBezTo>
                    <a:pt x="38913" y="915412"/>
                    <a:pt x="0" y="876498"/>
                    <a:pt x="0" y="828496"/>
                  </a:cubicBezTo>
                  <a:lnTo>
                    <a:pt x="0" y="86916"/>
                  </a:lnTo>
                  <a:cubicBezTo>
                    <a:pt x="0" y="38913"/>
                    <a:pt x="38913" y="0"/>
                    <a:pt x="86916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0"/>
              <a:ext cx="2544567" cy="915412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11" name="Freeform 11"/>
          <p:cNvSpPr/>
          <p:nvPr/>
        </p:nvSpPr>
        <p:spPr>
          <a:xfrm rot="-4169509">
            <a:off x="18446630" y="-1547774"/>
            <a:ext cx="1768948" cy="7315200"/>
          </a:xfrm>
          <a:custGeom>
            <a:avLst/>
            <a:gdLst/>
            <a:ahLst/>
            <a:cxnLst/>
            <a:rect l="l" t="t" r="r" b="b"/>
            <a:pathLst>
              <a:path w="1768948" h="7315200">
                <a:moveTo>
                  <a:pt x="0" y="0"/>
                </a:moveTo>
                <a:lnTo>
                  <a:pt x="1768949" y="0"/>
                </a:lnTo>
                <a:lnTo>
                  <a:pt x="1768949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915857">
            <a:off x="-164135" y="8252957"/>
            <a:ext cx="3038145" cy="2179869"/>
          </a:xfrm>
          <a:custGeom>
            <a:avLst/>
            <a:gdLst/>
            <a:ahLst/>
            <a:cxnLst/>
            <a:rect l="l" t="t" r="r" b="b"/>
            <a:pathLst>
              <a:path w="3038145" h="2179869">
                <a:moveTo>
                  <a:pt x="0" y="0"/>
                </a:moveTo>
                <a:lnTo>
                  <a:pt x="3038145" y="0"/>
                </a:lnTo>
                <a:lnTo>
                  <a:pt x="3038145" y="2179870"/>
                </a:lnTo>
                <a:lnTo>
                  <a:pt x="0" y="217987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0186542" y="3724731"/>
            <a:ext cx="3179630" cy="2415533"/>
          </a:xfrm>
          <a:custGeom>
            <a:avLst/>
            <a:gdLst/>
            <a:ahLst/>
            <a:cxnLst/>
            <a:rect l="l" t="t" r="r" b="b"/>
            <a:pathLst>
              <a:path w="3179630" h="2415533">
                <a:moveTo>
                  <a:pt x="0" y="0"/>
                </a:moveTo>
                <a:lnTo>
                  <a:pt x="3179630" y="0"/>
                </a:lnTo>
                <a:lnTo>
                  <a:pt x="3179630" y="2415533"/>
                </a:lnTo>
                <a:lnTo>
                  <a:pt x="0" y="241553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2473991" y="4406464"/>
            <a:ext cx="6146097" cy="2462653"/>
            <a:chOff x="0" y="0"/>
            <a:chExt cx="2544567" cy="101957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544567" cy="1019572"/>
            </a:xfrm>
            <a:custGeom>
              <a:avLst/>
              <a:gdLst/>
              <a:ahLst/>
              <a:cxnLst/>
              <a:rect l="l" t="t" r="r" b="b"/>
              <a:pathLst>
                <a:path w="2544567" h="1019572">
                  <a:moveTo>
                    <a:pt x="86916" y="0"/>
                  </a:moveTo>
                  <a:lnTo>
                    <a:pt x="2457652" y="0"/>
                  </a:lnTo>
                  <a:cubicBezTo>
                    <a:pt x="2505654" y="0"/>
                    <a:pt x="2544567" y="38913"/>
                    <a:pt x="2544567" y="86916"/>
                  </a:cubicBezTo>
                  <a:lnTo>
                    <a:pt x="2544567" y="932656"/>
                  </a:lnTo>
                  <a:cubicBezTo>
                    <a:pt x="2544567" y="980658"/>
                    <a:pt x="2505654" y="1019572"/>
                    <a:pt x="2457652" y="1019572"/>
                  </a:cubicBezTo>
                  <a:lnTo>
                    <a:pt x="86916" y="1019572"/>
                  </a:lnTo>
                  <a:cubicBezTo>
                    <a:pt x="38913" y="1019572"/>
                    <a:pt x="0" y="980658"/>
                    <a:pt x="0" y="932656"/>
                  </a:cubicBezTo>
                  <a:lnTo>
                    <a:pt x="0" y="86916"/>
                  </a:lnTo>
                  <a:cubicBezTo>
                    <a:pt x="0" y="38913"/>
                    <a:pt x="38913" y="0"/>
                    <a:pt x="86916" y="0"/>
                  </a:cubicBezTo>
                  <a:close/>
                </a:path>
              </a:pathLst>
            </a:custGeom>
            <a:solidFill>
              <a:srgbClr val="E8EAFF"/>
            </a:solidFill>
            <a:ln cap="rnd">
              <a:noFill/>
              <a:prstDash val="solid"/>
              <a:round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0"/>
              <a:ext cx="2544567" cy="1019572"/>
            </a:xfrm>
            <a:prstGeom prst="rect">
              <a:avLst/>
            </a:prstGeom>
          </p:spPr>
          <p:txBody>
            <a:bodyPr lIns="36224" tIns="36224" rIns="36224" bIns="36224" rtlCol="0" anchor="ctr"/>
            <a:lstStyle/>
            <a:p>
              <a:pPr marL="0" lvl="0" indent="0" algn="ctr">
                <a:lnSpc>
                  <a:spcPts val="265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17" name="Freeform 17"/>
          <p:cNvSpPr/>
          <p:nvPr/>
        </p:nvSpPr>
        <p:spPr>
          <a:xfrm>
            <a:off x="10186542" y="636901"/>
            <a:ext cx="3179630" cy="2747200"/>
          </a:xfrm>
          <a:custGeom>
            <a:avLst/>
            <a:gdLst/>
            <a:ahLst/>
            <a:cxnLst/>
            <a:rect l="l" t="t" r="r" b="b"/>
            <a:pathLst>
              <a:path w="3179630" h="2747200">
                <a:moveTo>
                  <a:pt x="0" y="0"/>
                </a:moveTo>
                <a:lnTo>
                  <a:pt x="3179630" y="0"/>
                </a:lnTo>
                <a:lnTo>
                  <a:pt x="3179630" y="2747201"/>
                </a:lnTo>
                <a:lnTo>
                  <a:pt x="0" y="274720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0186542" y="6483164"/>
            <a:ext cx="3450333" cy="3019041"/>
          </a:xfrm>
          <a:custGeom>
            <a:avLst/>
            <a:gdLst/>
            <a:ahLst/>
            <a:cxnLst/>
            <a:rect l="l" t="t" r="r" b="b"/>
            <a:pathLst>
              <a:path w="3450333" h="3019041">
                <a:moveTo>
                  <a:pt x="0" y="0"/>
                </a:moveTo>
                <a:lnTo>
                  <a:pt x="3450332" y="0"/>
                </a:lnTo>
                <a:lnTo>
                  <a:pt x="3450332" y="3019041"/>
                </a:lnTo>
                <a:lnTo>
                  <a:pt x="0" y="301904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2739293" y="7891479"/>
            <a:ext cx="5880795" cy="601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34"/>
              </a:lnSpc>
            </a:pPr>
            <a:r>
              <a:rPr lang="en-US" sz="3995" b="1" spc="239" dirty="0">
                <a:solidFill>
                  <a:srgbClr val="595EA4"/>
                </a:solidFill>
                <a:latin typeface="Balsamiq Sans Bold"/>
                <a:ea typeface="Balsamiq Sans Bold"/>
                <a:cs typeface="Balsamiq Sans Bold"/>
                <a:sym typeface="Balsamiq Sans Bold"/>
              </a:rPr>
              <a:t>5. Papel para articular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73991" y="1918805"/>
            <a:ext cx="5848915" cy="12867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964"/>
              </a:lnSpc>
            </a:pPr>
            <a:r>
              <a:rPr lang="en-US" sz="4280" b="1" spc="256" dirty="0">
                <a:solidFill>
                  <a:srgbClr val="595EA4"/>
                </a:solidFill>
                <a:latin typeface="Balsamiq Sans Bold"/>
                <a:ea typeface="Balsamiq Sans Bold"/>
                <a:cs typeface="Balsamiq Sans Bold"/>
                <a:sym typeface="Balsamiq Sans Bold"/>
              </a:rPr>
              <a:t>4. Brochas + pasta para pulido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473991" y="5325737"/>
            <a:ext cx="5848915" cy="6455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964"/>
              </a:lnSpc>
            </a:pPr>
            <a:r>
              <a:rPr lang="en-US" sz="4280" b="1" spc="256" dirty="0">
                <a:solidFill>
                  <a:srgbClr val="595EA4"/>
                </a:solidFill>
                <a:latin typeface="Balsamiq Sans Bold"/>
                <a:ea typeface="Balsamiq Sans Bold"/>
                <a:cs typeface="Balsamiq Sans Bold"/>
                <a:sym typeface="Balsamiq Sans Bold"/>
              </a:rPr>
              <a:t>4.  Disco de fieltro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528905" y="7411377"/>
            <a:ext cx="9496860" cy="4588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52"/>
              </a:lnSpc>
            </a:pPr>
            <a:r>
              <a:rPr lang="en-US" sz="3148" spc="188" dirty="0">
                <a:solidFill>
                  <a:srgbClr val="FFFFFF"/>
                </a:solidFill>
                <a:latin typeface="Balsamiq Sans"/>
                <a:ea typeface="Balsamiq Sans"/>
                <a:cs typeface="Balsamiq Sans"/>
                <a:sym typeface="Balsamiq Sans"/>
              </a:rPr>
              <a:t>Dentist Multi-Purpose Presentation</a:t>
            </a:r>
          </a:p>
        </p:txBody>
      </p:sp>
      <p:sp>
        <p:nvSpPr>
          <p:cNvPr id="3" name="Freeform 3"/>
          <p:cNvSpPr/>
          <p:nvPr/>
        </p:nvSpPr>
        <p:spPr>
          <a:xfrm rot="9422439">
            <a:off x="-1671047" y="-1270103"/>
            <a:ext cx="5399494" cy="4636815"/>
          </a:xfrm>
          <a:custGeom>
            <a:avLst/>
            <a:gdLst/>
            <a:ahLst/>
            <a:cxnLst/>
            <a:rect l="l" t="t" r="r" b="b"/>
            <a:pathLst>
              <a:path w="5399494" h="4636815">
                <a:moveTo>
                  <a:pt x="0" y="0"/>
                </a:moveTo>
                <a:lnTo>
                  <a:pt x="5399494" y="0"/>
                </a:lnTo>
                <a:lnTo>
                  <a:pt x="5399494" y="4636815"/>
                </a:lnTo>
                <a:lnTo>
                  <a:pt x="0" y="46368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6280581">
            <a:off x="13793393" y="-1820915"/>
            <a:ext cx="6480905" cy="5565477"/>
          </a:xfrm>
          <a:custGeom>
            <a:avLst/>
            <a:gdLst/>
            <a:ahLst/>
            <a:cxnLst/>
            <a:rect l="l" t="t" r="r" b="b"/>
            <a:pathLst>
              <a:path w="6480905" h="5565477">
                <a:moveTo>
                  <a:pt x="0" y="0"/>
                </a:moveTo>
                <a:lnTo>
                  <a:pt x="6480905" y="0"/>
                </a:lnTo>
                <a:lnTo>
                  <a:pt x="6480905" y="5565477"/>
                </a:lnTo>
                <a:lnTo>
                  <a:pt x="0" y="55654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445762" y="1394598"/>
            <a:ext cx="7743895" cy="4605793"/>
          </a:xfrm>
          <a:custGeom>
            <a:avLst/>
            <a:gdLst/>
            <a:ahLst/>
            <a:cxnLst/>
            <a:rect l="l" t="t" r="r" b="b"/>
            <a:pathLst>
              <a:path w="7743895" h="4605793">
                <a:moveTo>
                  <a:pt x="0" y="0"/>
                </a:moveTo>
                <a:lnTo>
                  <a:pt x="7743895" y="0"/>
                </a:lnTo>
                <a:lnTo>
                  <a:pt x="7743895" y="4605793"/>
                </a:lnTo>
                <a:lnTo>
                  <a:pt x="0" y="46057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79034" t="-27066" b="-108855"/>
            </a:stretch>
          </a:blipFill>
        </p:spPr>
      </p:sp>
      <p:sp>
        <p:nvSpPr>
          <p:cNvPr id="6" name="Freeform 6"/>
          <p:cNvSpPr/>
          <p:nvPr/>
        </p:nvSpPr>
        <p:spPr>
          <a:xfrm rot="1629369" flipH="1">
            <a:off x="6525" y="74743"/>
            <a:ext cx="2653660" cy="1947123"/>
          </a:xfrm>
          <a:custGeom>
            <a:avLst/>
            <a:gdLst/>
            <a:ahLst/>
            <a:cxnLst/>
            <a:rect l="l" t="t" r="r" b="b"/>
            <a:pathLst>
              <a:path w="2653660" h="1947123">
                <a:moveTo>
                  <a:pt x="2653660" y="0"/>
                </a:moveTo>
                <a:lnTo>
                  <a:pt x="0" y="0"/>
                </a:lnTo>
                <a:lnTo>
                  <a:pt x="0" y="1947123"/>
                </a:lnTo>
                <a:lnTo>
                  <a:pt x="2653660" y="1947123"/>
                </a:lnTo>
                <a:lnTo>
                  <a:pt x="265366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889484" y="2677902"/>
            <a:ext cx="7262841" cy="7609098"/>
          </a:xfrm>
          <a:custGeom>
            <a:avLst/>
            <a:gdLst/>
            <a:ahLst/>
            <a:cxnLst/>
            <a:rect l="l" t="t" r="r" b="b"/>
            <a:pathLst>
              <a:path w="7262841" h="7609098">
                <a:moveTo>
                  <a:pt x="0" y="0"/>
                </a:moveTo>
                <a:lnTo>
                  <a:pt x="7262841" y="0"/>
                </a:lnTo>
                <a:lnTo>
                  <a:pt x="7262841" y="7609098"/>
                </a:lnTo>
                <a:lnTo>
                  <a:pt x="0" y="760909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6111" t="-16009" r="-29226" b="-34613"/>
            </a:stretch>
          </a:blipFill>
        </p:spPr>
      </p:sp>
      <p:sp>
        <p:nvSpPr>
          <p:cNvPr id="8" name="Freeform 8"/>
          <p:cNvSpPr/>
          <p:nvPr/>
        </p:nvSpPr>
        <p:spPr>
          <a:xfrm rot="-1058254">
            <a:off x="14553010" y="7271706"/>
            <a:ext cx="3795114" cy="2277068"/>
          </a:xfrm>
          <a:custGeom>
            <a:avLst/>
            <a:gdLst/>
            <a:ahLst/>
            <a:cxnLst/>
            <a:rect l="l" t="t" r="r" b="b"/>
            <a:pathLst>
              <a:path w="3795114" h="2277068">
                <a:moveTo>
                  <a:pt x="0" y="0"/>
                </a:moveTo>
                <a:lnTo>
                  <a:pt x="3795114" y="0"/>
                </a:lnTo>
                <a:lnTo>
                  <a:pt x="3795114" y="2277068"/>
                </a:lnTo>
                <a:lnTo>
                  <a:pt x="0" y="227706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-818668">
            <a:off x="15452537" y="1402972"/>
            <a:ext cx="3162618" cy="2549861"/>
          </a:xfrm>
          <a:custGeom>
            <a:avLst/>
            <a:gdLst/>
            <a:ahLst/>
            <a:cxnLst/>
            <a:rect l="l" t="t" r="r" b="b"/>
            <a:pathLst>
              <a:path w="3162618" h="2549861">
                <a:moveTo>
                  <a:pt x="0" y="0"/>
                </a:moveTo>
                <a:lnTo>
                  <a:pt x="3162618" y="0"/>
                </a:lnTo>
                <a:lnTo>
                  <a:pt x="3162618" y="2549861"/>
                </a:lnTo>
                <a:lnTo>
                  <a:pt x="0" y="254986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445762" y="6049930"/>
            <a:ext cx="7743895" cy="4720619"/>
          </a:xfrm>
          <a:custGeom>
            <a:avLst/>
            <a:gdLst/>
            <a:ahLst/>
            <a:cxnLst/>
            <a:rect l="l" t="t" r="r" b="b"/>
            <a:pathLst>
              <a:path w="7743895" h="4720619">
                <a:moveTo>
                  <a:pt x="0" y="0"/>
                </a:moveTo>
                <a:lnTo>
                  <a:pt x="7743895" y="0"/>
                </a:lnTo>
                <a:lnTo>
                  <a:pt x="7743895" y="4720619"/>
                </a:lnTo>
                <a:lnTo>
                  <a:pt x="0" y="4720619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t="-41770" b="-76955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6386235" y="15076"/>
            <a:ext cx="11154840" cy="1333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248"/>
              </a:lnSpc>
            </a:pPr>
            <a:r>
              <a:rPr lang="en-US" sz="8331" spc="-149" dirty="0">
                <a:solidFill>
                  <a:srgbClr val="595EA4"/>
                </a:solidFill>
                <a:latin typeface="Mango AC"/>
                <a:ea typeface="Mango AC"/>
                <a:cs typeface="Mango AC"/>
                <a:sym typeface="Mango AC"/>
              </a:rPr>
              <a:t>RESULTADO FINAL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311</Words>
  <Application>Microsoft Office PowerPoint</Application>
  <PresentationFormat>Personalizado</PresentationFormat>
  <Paragraphs>72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Balsamiq Sans</vt:lpstr>
      <vt:lpstr>Arial</vt:lpstr>
      <vt:lpstr>Balsamiq Sans Bold</vt:lpstr>
      <vt:lpstr>Canva Sans</vt:lpstr>
      <vt:lpstr>Calibri</vt:lpstr>
      <vt:lpstr>Alike Bold</vt:lpstr>
      <vt:lpstr>Mango AC</vt:lpstr>
      <vt:lpstr>Canva Sans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Purple and White Illustrative Dental Health Promotional Presentation</dc:title>
  <dc:creator>Victoria Rosello</dc:creator>
  <cp:lastModifiedBy>Victoria Rosello</cp:lastModifiedBy>
  <cp:revision>3</cp:revision>
  <dcterms:created xsi:type="dcterms:W3CDTF">2006-08-16T00:00:00Z</dcterms:created>
  <dcterms:modified xsi:type="dcterms:W3CDTF">2025-11-13T16:03:37Z</dcterms:modified>
  <dc:identifier>DAGzc8jooOA</dc:identifier>
</cp:coreProperties>
</file>